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88" r:id="rId2"/>
    <p:sldId id="343" r:id="rId3"/>
    <p:sldId id="258" r:id="rId4"/>
    <p:sldId id="324" r:id="rId5"/>
    <p:sldId id="259" r:id="rId6"/>
    <p:sldId id="327" r:id="rId7"/>
    <p:sldId id="328" r:id="rId8"/>
    <p:sldId id="329" r:id="rId9"/>
    <p:sldId id="302" r:id="rId10"/>
    <p:sldId id="301" r:id="rId11"/>
    <p:sldId id="331" r:id="rId12"/>
    <p:sldId id="325" r:id="rId13"/>
    <p:sldId id="326" r:id="rId14"/>
    <p:sldId id="334" r:id="rId15"/>
    <p:sldId id="335" r:id="rId16"/>
    <p:sldId id="336" r:id="rId17"/>
    <p:sldId id="261" r:id="rId18"/>
    <p:sldId id="277" r:id="rId19"/>
    <p:sldId id="316" r:id="rId20"/>
    <p:sldId id="283" r:id="rId21"/>
    <p:sldId id="278" r:id="rId22"/>
    <p:sldId id="290" r:id="rId23"/>
    <p:sldId id="337" r:id="rId24"/>
    <p:sldId id="338" r:id="rId25"/>
    <p:sldId id="332" r:id="rId26"/>
    <p:sldId id="279" r:id="rId27"/>
    <p:sldId id="339" r:id="rId28"/>
    <p:sldId id="289" r:id="rId29"/>
    <p:sldId id="291" r:id="rId30"/>
    <p:sldId id="284" r:id="rId31"/>
    <p:sldId id="281" r:id="rId32"/>
    <p:sldId id="304" r:id="rId33"/>
    <p:sldId id="292" r:id="rId34"/>
    <p:sldId id="340" r:id="rId35"/>
    <p:sldId id="263" r:id="rId36"/>
    <p:sldId id="272"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B78E5A-7C9E-4495-A861-D171E7E5C5C6}" v="220" dt="2023-10-13T16:01:10.53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4660"/>
  </p:normalViewPr>
  <p:slideViewPr>
    <p:cSldViewPr snapToGrid="0">
      <p:cViewPr>
        <p:scale>
          <a:sx n="64" d="100"/>
          <a:sy n="64" d="100"/>
        </p:scale>
        <p:origin x="7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oit chaisy" userId="03bce2ba3f31be03" providerId="LiveId" clId="{C25E3D46-EAD8-454A-B42E-5254B22F5EDE}"/>
    <pc:docChg chg="undo custSel addSld delSld modSld sldOrd">
      <pc:chgData name="benoit chaisy" userId="03bce2ba3f31be03" providerId="LiveId" clId="{C25E3D46-EAD8-454A-B42E-5254B22F5EDE}" dt="2023-09-21T07:49:27.884" v="2443" actId="20577"/>
      <pc:docMkLst>
        <pc:docMk/>
      </pc:docMkLst>
      <pc:sldChg chg="modSp">
        <pc:chgData name="benoit chaisy" userId="03bce2ba3f31be03" providerId="LiveId" clId="{C25E3D46-EAD8-454A-B42E-5254B22F5EDE}" dt="2023-09-21T07:40:27.985" v="2218" actId="20577"/>
        <pc:sldMkLst>
          <pc:docMk/>
          <pc:sldMk cId="105564348" sldId="262"/>
        </pc:sldMkLst>
        <pc:graphicFrameChg chg="mod">
          <ac:chgData name="benoit chaisy" userId="03bce2ba3f31be03" providerId="LiveId" clId="{C25E3D46-EAD8-454A-B42E-5254B22F5EDE}" dt="2023-09-21T07:40:27.985" v="2218" actId="20577"/>
          <ac:graphicFrameMkLst>
            <pc:docMk/>
            <pc:sldMk cId="105564348" sldId="262"/>
            <ac:graphicFrameMk id="6" creationId="{46005B71-D869-D482-9EAF-A97E502A49F1}"/>
          </ac:graphicFrameMkLst>
        </pc:graphicFrameChg>
      </pc:sldChg>
      <pc:sldChg chg="modSp mod">
        <pc:chgData name="benoit chaisy" userId="03bce2ba3f31be03" providerId="LiveId" clId="{C25E3D46-EAD8-454A-B42E-5254B22F5EDE}" dt="2023-09-21T07:39:53.504" v="2182" actId="20577"/>
        <pc:sldMkLst>
          <pc:docMk/>
          <pc:sldMk cId="623056323" sldId="263"/>
        </pc:sldMkLst>
        <pc:spChg chg="mod">
          <ac:chgData name="benoit chaisy" userId="03bce2ba3f31be03" providerId="LiveId" clId="{C25E3D46-EAD8-454A-B42E-5254B22F5EDE}" dt="2023-09-21T07:39:53.504" v="2182" actId="20577"/>
          <ac:spMkLst>
            <pc:docMk/>
            <pc:sldMk cId="623056323" sldId="263"/>
            <ac:spMk id="3" creationId="{A519FBBC-9484-A189-6BD1-E714ADC33259}"/>
          </ac:spMkLst>
        </pc:spChg>
      </pc:sldChg>
      <pc:sldChg chg="modSp">
        <pc:chgData name="benoit chaisy" userId="03bce2ba3f31be03" providerId="LiveId" clId="{C25E3D46-EAD8-454A-B42E-5254B22F5EDE}" dt="2023-09-21T07:49:27.884" v="2443" actId="20577"/>
        <pc:sldMkLst>
          <pc:docMk/>
          <pc:sldMk cId="1577552811" sldId="267"/>
        </pc:sldMkLst>
        <pc:graphicFrameChg chg="mod">
          <ac:chgData name="benoit chaisy" userId="03bce2ba3f31be03" providerId="LiveId" clId="{C25E3D46-EAD8-454A-B42E-5254B22F5EDE}" dt="2023-09-21T07:49:27.884" v="2443" actId="20577"/>
          <ac:graphicFrameMkLst>
            <pc:docMk/>
            <pc:sldMk cId="1577552811" sldId="267"/>
            <ac:graphicFrameMk id="6" creationId="{F4C89716-5BF8-1B47-B423-4A0BFB232B5C}"/>
          </ac:graphicFrameMkLst>
        </pc:graphicFrameChg>
      </pc:sldChg>
      <pc:sldChg chg="modSp mod">
        <pc:chgData name="benoit chaisy" userId="03bce2ba3f31be03" providerId="LiveId" clId="{C25E3D46-EAD8-454A-B42E-5254B22F5EDE}" dt="2023-09-21T07:33:32.871" v="1961" actId="20577"/>
        <pc:sldMkLst>
          <pc:docMk/>
          <pc:sldMk cId="4186479711" sldId="277"/>
        </pc:sldMkLst>
        <pc:graphicFrameChg chg="mod modGraphic">
          <ac:chgData name="benoit chaisy" userId="03bce2ba3f31be03" providerId="LiveId" clId="{C25E3D46-EAD8-454A-B42E-5254B22F5EDE}" dt="2023-09-21T07:33:32.871" v="1961" actId="20577"/>
          <ac:graphicFrameMkLst>
            <pc:docMk/>
            <pc:sldMk cId="4186479711" sldId="277"/>
            <ac:graphicFrameMk id="7" creationId="{934292D0-21BE-81F7-0B8B-1B82AF233295}"/>
          </ac:graphicFrameMkLst>
        </pc:graphicFrameChg>
      </pc:sldChg>
      <pc:sldChg chg="modSp mod">
        <pc:chgData name="benoit chaisy" userId="03bce2ba3f31be03" providerId="LiveId" clId="{C25E3D46-EAD8-454A-B42E-5254B22F5EDE}" dt="2023-09-21T07:35:15.844" v="1995" actId="14100"/>
        <pc:sldMkLst>
          <pc:docMk/>
          <pc:sldMk cId="3960954844" sldId="279"/>
        </pc:sldMkLst>
        <pc:spChg chg="mod">
          <ac:chgData name="benoit chaisy" userId="03bce2ba3f31be03" providerId="LiveId" clId="{C25E3D46-EAD8-454A-B42E-5254B22F5EDE}" dt="2023-09-21T07:35:15.844" v="1995" actId="14100"/>
          <ac:spMkLst>
            <pc:docMk/>
            <pc:sldMk cId="3960954844" sldId="279"/>
            <ac:spMk id="2" creationId="{D1B7724D-2916-295B-C10E-97937BCB96D9}"/>
          </ac:spMkLst>
        </pc:spChg>
      </pc:sldChg>
      <pc:sldChg chg="modSp mod">
        <pc:chgData name="benoit chaisy" userId="03bce2ba3f31be03" providerId="LiveId" clId="{C25E3D46-EAD8-454A-B42E-5254B22F5EDE}" dt="2023-09-21T07:35:35.436" v="1997" actId="113"/>
        <pc:sldMkLst>
          <pc:docMk/>
          <pc:sldMk cId="558548181" sldId="281"/>
        </pc:sldMkLst>
        <pc:spChg chg="mod">
          <ac:chgData name="benoit chaisy" userId="03bce2ba3f31be03" providerId="LiveId" clId="{C25E3D46-EAD8-454A-B42E-5254B22F5EDE}" dt="2023-09-21T07:35:35.436" v="1997" actId="113"/>
          <ac:spMkLst>
            <pc:docMk/>
            <pc:sldMk cId="558548181" sldId="281"/>
            <ac:spMk id="6" creationId="{A1D305E0-767F-C7E9-F559-9FB7AA1275E2}"/>
          </ac:spMkLst>
        </pc:spChg>
      </pc:sldChg>
      <pc:sldChg chg="ord">
        <pc:chgData name="benoit chaisy" userId="03bce2ba3f31be03" providerId="LiveId" clId="{C25E3D46-EAD8-454A-B42E-5254B22F5EDE}" dt="2023-09-21T07:34:44.153" v="1992"/>
        <pc:sldMkLst>
          <pc:docMk/>
          <pc:sldMk cId="207017526" sldId="283"/>
        </pc:sldMkLst>
      </pc:sldChg>
      <pc:sldChg chg="del">
        <pc:chgData name="benoit chaisy" userId="03bce2ba3f31be03" providerId="LiveId" clId="{C25E3D46-EAD8-454A-B42E-5254B22F5EDE}" dt="2023-09-21T07:43:54.989" v="2248" actId="47"/>
        <pc:sldMkLst>
          <pc:docMk/>
          <pc:sldMk cId="2746259921" sldId="285"/>
        </pc:sldMkLst>
      </pc:sldChg>
      <pc:sldChg chg="modSp mod">
        <pc:chgData name="benoit chaisy" userId="03bce2ba3f31be03" providerId="LiveId" clId="{C25E3D46-EAD8-454A-B42E-5254B22F5EDE}" dt="2023-09-21T07:46:15.317" v="2368" actId="6549"/>
        <pc:sldMkLst>
          <pc:docMk/>
          <pc:sldMk cId="3211758284" sldId="286"/>
        </pc:sldMkLst>
        <pc:spChg chg="mod">
          <ac:chgData name="benoit chaisy" userId="03bce2ba3f31be03" providerId="LiveId" clId="{C25E3D46-EAD8-454A-B42E-5254B22F5EDE}" dt="2023-09-21T07:46:15.317" v="2368" actId="6549"/>
          <ac:spMkLst>
            <pc:docMk/>
            <pc:sldMk cId="3211758284" sldId="286"/>
            <ac:spMk id="3" creationId="{830FEBF5-8001-3DA8-2A8C-DCD7CF648EE1}"/>
          </ac:spMkLst>
        </pc:spChg>
      </pc:sldChg>
      <pc:sldChg chg="modSp mod">
        <pc:chgData name="benoit chaisy" userId="03bce2ba3f31be03" providerId="LiveId" clId="{C25E3D46-EAD8-454A-B42E-5254B22F5EDE}" dt="2023-09-21T07:48:21.452" v="2419" actId="20577"/>
        <pc:sldMkLst>
          <pc:docMk/>
          <pc:sldMk cId="1033290997" sldId="287"/>
        </pc:sldMkLst>
        <pc:spChg chg="mod">
          <ac:chgData name="benoit chaisy" userId="03bce2ba3f31be03" providerId="LiveId" clId="{C25E3D46-EAD8-454A-B42E-5254B22F5EDE}" dt="2023-09-21T07:48:21.452" v="2419" actId="20577"/>
          <ac:spMkLst>
            <pc:docMk/>
            <pc:sldMk cId="1033290997" sldId="287"/>
            <ac:spMk id="3" creationId="{05649836-70E2-E5CC-384F-6435F9A89A66}"/>
          </ac:spMkLst>
        </pc:spChg>
      </pc:sldChg>
      <pc:sldChg chg="modSp mod">
        <pc:chgData name="benoit chaisy" userId="03bce2ba3f31be03" providerId="LiveId" clId="{C25E3D46-EAD8-454A-B42E-5254B22F5EDE}" dt="2023-09-15T06:54:48.331" v="20" actId="14100"/>
        <pc:sldMkLst>
          <pc:docMk/>
          <pc:sldMk cId="394282675" sldId="288"/>
        </pc:sldMkLst>
        <pc:spChg chg="mod">
          <ac:chgData name="benoit chaisy" userId="03bce2ba3f31be03" providerId="LiveId" clId="{C25E3D46-EAD8-454A-B42E-5254B22F5EDE}" dt="2023-09-15T06:54:48.331" v="20" actId="14100"/>
          <ac:spMkLst>
            <pc:docMk/>
            <pc:sldMk cId="394282675" sldId="288"/>
            <ac:spMk id="2" creationId="{F16834BD-66BE-1574-CA10-CD0E2F8D8140}"/>
          </ac:spMkLst>
        </pc:spChg>
      </pc:sldChg>
      <pc:sldChg chg="modSp mod">
        <pc:chgData name="benoit chaisy" userId="03bce2ba3f31be03" providerId="LiveId" clId="{C25E3D46-EAD8-454A-B42E-5254B22F5EDE}" dt="2023-09-21T07:39:26.293" v="2132" actId="313"/>
        <pc:sldMkLst>
          <pc:docMk/>
          <pc:sldMk cId="3999892996" sldId="294"/>
        </pc:sldMkLst>
        <pc:spChg chg="mod">
          <ac:chgData name="benoit chaisy" userId="03bce2ba3f31be03" providerId="LiveId" clId="{C25E3D46-EAD8-454A-B42E-5254B22F5EDE}" dt="2023-09-21T07:39:26.293" v="2132" actId="313"/>
          <ac:spMkLst>
            <pc:docMk/>
            <pc:sldMk cId="3999892996" sldId="294"/>
            <ac:spMk id="2" creationId="{E86CAE4B-A158-EC95-FCF6-6F2C99F61DCF}"/>
          </ac:spMkLst>
        </pc:spChg>
        <pc:spChg chg="mod">
          <ac:chgData name="benoit chaisy" userId="03bce2ba3f31be03" providerId="LiveId" clId="{C25E3D46-EAD8-454A-B42E-5254B22F5EDE}" dt="2023-09-21T07:39:21.128" v="2131" actId="20577"/>
          <ac:spMkLst>
            <pc:docMk/>
            <pc:sldMk cId="3999892996" sldId="294"/>
            <ac:spMk id="3" creationId="{A519FBBC-9484-A189-6BD1-E714ADC33259}"/>
          </ac:spMkLst>
        </pc:spChg>
      </pc:sldChg>
      <pc:sldChg chg="modSp">
        <pc:chgData name="benoit chaisy" userId="03bce2ba3f31be03" providerId="LiveId" clId="{C25E3D46-EAD8-454A-B42E-5254B22F5EDE}" dt="2023-09-21T07:26:19.475" v="1900" actId="20577"/>
        <pc:sldMkLst>
          <pc:docMk/>
          <pc:sldMk cId="551972977" sldId="303"/>
        </pc:sldMkLst>
        <pc:graphicFrameChg chg="mod">
          <ac:chgData name="benoit chaisy" userId="03bce2ba3f31be03" providerId="LiveId" clId="{C25E3D46-EAD8-454A-B42E-5254B22F5EDE}" dt="2023-09-21T07:26:19.475" v="1900" actId="20577"/>
          <ac:graphicFrameMkLst>
            <pc:docMk/>
            <pc:sldMk cId="551972977" sldId="303"/>
            <ac:graphicFrameMk id="5" creationId="{F780E6B9-965C-E175-DB2A-65941AB229D1}"/>
          </ac:graphicFrameMkLst>
        </pc:graphicFrameChg>
      </pc:sldChg>
      <pc:sldChg chg="addSp delSp modSp mod">
        <pc:chgData name="benoit chaisy" userId="03bce2ba3f31be03" providerId="LiveId" clId="{C25E3D46-EAD8-454A-B42E-5254B22F5EDE}" dt="2023-09-21T07:25:29.764" v="1809" actId="20577"/>
        <pc:sldMkLst>
          <pc:docMk/>
          <pc:sldMk cId="3204387784" sldId="305"/>
        </pc:sldMkLst>
        <pc:spChg chg="add mod">
          <ac:chgData name="benoit chaisy" userId="03bce2ba3f31be03" providerId="LiveId" clId="{C25E3D46-EAD8-454A-B42E-5254B22F5EDE}" dt="2023-09-21T07:24:21.975" v="1630" actId="113"/>
          <ac:spMkLst>
            <pc:docMk/>
            <pc:sldMk cId="3204387784" sldId="305"/>
            <ac:spMk id="2" creationId="{42051AC0-2566-05A3-251C-ADAB93DD4F23}"/>
          </ac:spMkLst>
        </pc:spChg>
        <pc:spChg chg="add del mod">
          <ac:chgData name="benoit chaisy" userId="03bce2ba3f31be03" providerId="LiveId" clId="{C25E3D46-EAD8-454A-B42E-5254B22F5EDE}" dt="2023-09-21T07:23:20.494" v="1625"/>
          <ac:spMkLst>
            <pc:docMk/>
            <pc:sldMk cId="3204387784" sldId="305"/>
            <ac:spMk id="5" creationId="{08170B3F-82C7-9050-DBC9-EEA0EC10B27B}"/>
          </ac:spMkLst>
        </pc:spChg>
        <pc:spChg chg="add mod">
          <ac:chgData name="benoit chaisy" userId="03bce2ba3f31be03" providerId="LiveId" clId="{C25E3D46-EAD8-454A-B42E-5254B22F5EDE}" dt="2023-09-21T07:25:29.764" v="1809" actId="20577"/>
          <ac:spMkLst>
            <pc:docMk/>
            <pc:sldMk cId="3204387784" sldId="305"/>
            <ac:spMk id="8" creationId="{32849FB4-97EE-6F37-A923-42CB5CE652A3}"/>
          </ac:spMkLst>
        </pc:spChg>
        <pc:graphicFrameChg chg="add mod modGraphic">
          <ac:chgData name="benoit chaisy" userId="03bce2ba3f31be03" providerId="LiveId" clId="{C25E3D46-EAD8-454A-B42E-5254B22F5EDE}" dt="2023-09-21T07:24:14.035" v="1629"/>
          <ac:graphicFrameMkLst>
            <pc:docMk/>
            <pc:sldMk cId="3204387784" sldId="305"/>
            <ac:graphicFrameMk id="7" creationId="{C9A3B917-2D58-6C97-C2EC-1A21D883352B}"/>
          </ac:graphicFrameMkLst>
        </pc:graphicFrameChg>
        <pc:picChg chg="del mod">
          <ac:chgData name="benoit chaisy" userId="03bce2ba3f31be03" providerId="LiveId" clId="{C25E3D46-EAD8-454A-B42E-5254B22F5EDE}" dt="2023-09-21T07:23:16.190" v="1624" actId="478"/>
          <ac:picMkLst>
            <pc:docMk/>
            <pc:sldMk cId="3204387784" sldId="305"/>
            <ac:picMk id="6" creationId="{ACAE2D5B-483D-62DA-D8FE-C2480CEE9CFC}"/>
          </ac:picMkLst>
        </pc:picChg>
      </pc:sldChg>
      <pc:sldChg chg="modSp del mod">
        <pc:chgData name="benoit chaisy" userId="03bce2ba3f31be03" providerId="LiveId" clId="{C25E3D46-EAD8-454A-B42E-5254B22F5EDE}" dt="2023-09-21T07:47:50.910" v="2369" actId="47"/>
        <pc:sldMkLst>
          <pc:docMk/>
          <pc:sldMk cId="1771826493" sldId="307"/>
        </pc:sldMkLst>
        <pc:spChg chg="mod">
          <ac:chgData name="benoit chaisy" userId="03bce2ba3f31be03" providerId="LiveId" clId="{C25E3D46-EAD8-454A-B42E-5254B22F5EDE}" dt="2023-09-21T07:45:57.081" v="2364" actId="108"/>
          <ac:spMkLst>
            <pc:docMk/>
            <pc:sldMk cId="1771826493" sldId="307"/>
            <ac:spMk id="3" creationId="{830FEBF5-8001-3DA8-2A8C-DCD7CF648EE1}"/>
          </ac:spMkLst>
        </pc:spChg>
      </pc:sldChg>
      <pc:sldChg chg="modSp mod">
        <pc:chgData name="benoit chaisy" userId="03bce2ba3f31be03" providerId="LiveId" clId="{C25E3D46-EAD8-454A-B42E-5254B22F5EDE}" dt="2023-09-21T07:48:09.134" v="2413" actId="20577"/>
        <pc:sldMkLst>
          <pc:docMk/>
          <pc:sldMk cId="3164432291" sldId="309"/>
        </pc:sldMkLst>
        <pc:spChg chg="mod">
          <ac:chgData name="benoit chaisy" userId="03bce2ba3f31be03" providerId="LiveId" clId="{C25E3D46-EAD8-454A-B42E-5254B22F5EDE}" dt="2023-09-21T07:48:09.134" v="2413" actId="20577"/>
          <ac:spMkLst>
            <pc:docMk/>
            <pc:sldMk cId="3164432291" sldId="309"/>
            <ac:spMk id="3" creationId="{830FEBF5-8001-3DA8-2A8C-DCD7CF648EE1}"/>
          </ac:spMkLst>
        </pc:spChg>
      </pc:sldChg>
      <pc:sldChg chg="modSp mod">
        <pc:chgData name="benoit chaisy" userId="03bce2ba3f31be03" providerId="LiveId" clId="{C25E3D46-EAD8-454A-B42E-5254B22F5EDE}" dt="2023-09-21T07:14:36.834" v="1455" actId="2711"/>
        <pc:sldMkLst>
          <pc:docMk/>
          <pc:sldMk cId="1994870225" sldId="310"/>
        </pc:sldMkLst>
        <pc:spChg chg="mod">
          <ac:chgData name="benoit chaisy" userId="03bce2ba3f31be03" providerId="LiveId" clId="{C25E3D46-EAD8-454A-B42E-5254B22F5EDE}" dt="2023-09-21T07:14:36.834" v="1455" actId="2711"/>
          <ac:spMkLst>
            <pc:docMk/>
            <pc:sldMk cId="1994870225" sldId="310"/>
            <ac:spMk id="2" creationId="{DC67ED4E-0033-65E3-56F7-DEAE8F7F74A7}"/>
          </ac:spMkLst>
        </pc:spChg>
      </pc:sldChg>
      <pc:sldChg chg="modSp mod">
        <pc:chgData name="benoit chaisy" userId="03bce2ba3f31be03" providerId="LiveId" clId="{C25E3D46-EAD8-454A-B42E-5254B22F5EDE}" dt="2023-09-21T07:14:44.259" v="1457" actId="122"/>
        <pc:sldMkLst>
          <pc:docMk/>
          <pc:sldMk cId="1963667225" sldId="311"/>
        </pc:sldMkLst>
        <pc:spChg chg="mod">
          <ac:chgData name="benoit chaisy" userId="03bce2ba3f31be03" providerId="LiveId" clId="{C25E3D46-EAD8-454A-B42E-5254B22F5EDE}" dt="2023-09-21T07:14:44.259" v="1457" actId="122"/>
          <ac:spMkLst>
            <pc:docMk/>
            <pc:sldMk cId="1963667225" sldId="311"/>
            <ac:spMk id="2" creationId="{260B661A-5D9D-53C6-D353-8977EC96A0B9}"/>
          </ac:spMkLst>
        </pc:spChg>
      </pc:sldChg>
      <pc:sldChg chg="modSp mod">
        <pc:chgData name="benoit chaisy" userId="03bce2ba3f31be03" providerId="LiveId" clId="{C25E3D46-EAD8-454A-B42E-5254B22F5EDE}" dt="2023-09-21T07:14:50.429" v="1459" actId="122"/>
        <pc:sldMkLst>
          <pc:docMk/>
          <pc:sldMk cId="1299622922" sldId="312"/>
        </pc:sldMkLst>
        <pc:spChg chg="mod">
          <ac:chgData name="benoit chaisy" userId="03bce2ba3f31be03" providerId="LiveId" clId="{C25E3D46-EAD8-454A-B42E-5254B22F5EDE}" dt="2023-09-21T07:14:50.429" v="1459" actId="122"/>
          <ac:spMkLst>
            <pc:docMk/>
            <pc:sldMk cId="1299622922" sldId="312"/>
            <ac:spMk id="2" creationId="{E19D6880-3D8E-8F33-D34C-290A9FE193FF}"/>
          </ac:spMkLst>
        </pc:spChg>
        <pc:spChg chg="mod">
          <ac:chgData name="benoit chaisy" userId="03bce2ba3f31be03" providerId="LiveId" clId="{C25E3D46-EAD8-454A-B42E-5254B22F5EDE}" dt="2023-09-21T07:11:17.592" v="1326" actId="6549"/>
          <ac:spMkLst>
            <pc:docMk/>
            <pc:sldMk cId="1299622922" sldId="312"/>
            <ac:spMk id="3" creationId="{A0AB2273-BA9D-386C-580B-EE7AFEEAC7D7}"/>
          </ac:spMkLst>
        </pc:spChg>
      </pc:sldChg>
      <pc:sldChg chg="modSp mod">
        <pc:chgData name="benoit chaisy" userId="03bce2ba3f31be03" providerId="LiveId" clId="{C25E3D46-EAD8-454A-B42E-5254B22F5EDE}" dt="2023-09-21T07:14:55.453" v="1463" actId="122"/>
        <pc:sldMkLst>
          <pc:docMk/>
          <pc:sldMk cId="4094992507" sldId="313"/>
        </pc:sldMkLst>
        <pc:spChg chg="mod">
          <ac:chgData name="benoit chaisy" userId="03bce2ba3f31be03" providerId="LiveId" clId="{C25E3D46-EAD8-454A-B42E-5254B22F5EDE}" dt="2023-09-21T07:14:55.453" v="1463" actId="122"/>
          <ac:spMkLst>
            <pc:docMk/>
            <pc:sldMk cId="4094992507" sldId="313"/>
            <ac:spMk id="2" creationId="{72957897-05A2-53E6-D535-46B963C593F3}"/>
          </ac:spMkLst>
        </pc:spChg>
        <pc:spChg chg="mod">
          <ac:chgData name="benoit chaisy" userId="03bce2ba3f31be03" providerId="LiveId" clId="{C25E3D46-EAD8-454A-B42E-5254B22F5EDE}" dt="2023-09-21T07:14:03.108" v="1454" actId="27636"/>
          <ac:spMkLst>
            <pc:docMk/>
            <pc:sldMk cId="4094992507" sldId="313"/>
            <ac:spMk id="3" creationId="{76EF25E5-04F6-C512-4D2C-7D5149E18DAE}"/>
          </ac:spMkLst>
        </pc:spChg>
      </pc:sldChg>
      <pc:sldChg chg="modSp mod">
        <pc:chgData name="benoit chaisy" userId="03bce2ba3f31be03" providerId="LiveId" clId="{C25E3D46-EAD8-454A-B42E-5254B22F5EDE}" dt="2023-09-21T07:16:16.251" v="1492" actId="20577"/>
        <pc:sldMkLst>
          <pc:docMk/>
          <pc:sldMk cId="2617736836" sldId="314"/>
        </pc:sldMkLst>
        <pc:spChg chg="mod">
          <ac:chgData name="benoit chaisy" userId="03bce2ba3f31be03" providerId="LiveId" clId="{C25E3D46-EAD8-454A-B42E-5254B22F5EDE}" dt="2023-09-21T07:14:58.375" v="1464"/>
          <ac:spMkLst>
            <pc:docMk/>
            <pc:sldMk cId="2617736836" sldId="314"/>
            <ac:spMk id="2" creationId="{BDFF9512-06E8-930F-68CF-4F3747DA12A6}"/>
          </ac:spMkLst>
        </pc:spChg>
        <pc:spChg chg="mod">
          <ac:chgData name="benoit chaisy" userId="03bce2ba3f31be03" providerId="LiveId" clId="{C25E3D46-EAD8-454A-B42E-5254B22F5EDE}" dt="2023-09-21T07:16:16.251" v="1492" actId="20577"/>
          <ac:spMkLst>
            <pc:docMk/>
            <pc:sldMk cId="2617736836" sldId="314"/>
            <ac:spMk id="3" creationId="{22F1DE18-1992-FC40-3AC3-CFEE76252902}"/>
          </ac:spMkLst>
        </pc:spChg>
      </pc:sldChg>
      <pc:sldChg chg="modSp mod">
        <pc:chgData name="benoit chaisy" userId="03bce2ba3f31be03" providerId="LiveId" clId="{C25E3D46-EAD8-454A-B42E-5254B22F5EDE}" dt="2023-09-21T07:34:26.841" v="1990" actId="113"/>
        <pc:sldMkLst>
          <pc:docMk/>
          <pc:sldMk cId="3072314071" sldId="316"/>
        </pc:sldMkLst>
        <pc:graphicFrameChg chg="modGraphic">
          <ac:chgData name="benoit chaisy" userId="03bce2ba3f31be03" providerId="LiveId" clId="{C25E3D46-EAD8-454A-B42E-5254B22F5EDE}" dt="2023-09-21T07:34:26.841" v="1990" actId="113"/>
          <ac:graphicFrameMkLst>
            <pc:docMk/>
            <pc:sldMk cId="3072314071" sldId="316"/>
            <ac:graphicFrameMk id="5" creationId="{F6A2894A-099A-4C86-9975-8C12F2BE2AD6}"/>
          </ac:graphicFrameMkLst>
        </pc:graphicFrameChg>
      </pc:sldChg>
      <pc:sldChg chg="modSp new mod ord">
        <pc:chgData name="benoit chaisy" userId="03bce2ba3f31be03" providerId="LiveId" clId="{C25E3D46-EAD8-454A-B42E-5254B22F5EDE}" dt="2023-09-21T07:42:52.303" v="2245" actId="5793"/>
        <pc:sldMkLst>
          <pc:docMk/>
          <pc:sldMk cId="3110699131" sldId="317"/>
        </pc:sldMkLst>
        <pc:spChg chg="mod">
          <ac:chgData name="benoit chaisy" userId="03bce2ba3f31be03" providerId="LiveId" clId="{C25E3D46-EAD8-454A-B42E-5254B22F5EDE}" dt="2023-09-21T07:42:44.921" v="2242" actId="20577"/>
          <ac:spMkLst>
            <pc:docMk/>
            <pc:sldMk cId="3110699131" sldId="317"/>
            <ac:spMk id="2" creationId="{6EF9637E-2182-8AD0-DB1F-7D6B02481117}"/>
          </ac:spMkLst>
        </pc:spChg>
        <pc:spChg chg="mod">
          <ac:chgData name="benoit chaisy" userId="03bce2ba3f31be03" providerId="LiveId" clId="{C25E3D46-EAD8-454A-B42E-5254B22F5EDE}" dt="2023-09-21T07:42:52.303" v="2245" actId="5793"/>
          <ac:spMkLst>
            <pc:docMk/>
            <pc:sldMk cId="3110699131" sldId="317"/>
            <ac:spMk id="3" creationId="{928D2308-EACA-DB73-AF21-C1FDE87DAC5D}"/>
          </ac:spMkLst>
        </pc:spChg>
      </pc:sldChg>
      <pc:sldChg chg="modSp new mod">
        <pc:chgData name="benoit chaisy" userId="03bce2ba3f31be03" providerId="LiveId" clId="{C25E3D46-EAD8-454A-B42E-5254B22F5EDE}" dt="2023-09-15T07:07:49.468" v="678" actId="20577"/>
        <pc:sldMkLst>
          <pc:docMk/>
          <pc:sldMk cId="882937012" sldId="318"/>
        </pc:sldMkLst>
        <pc:spChg chg="mod">
          <ac:chgData name="benoit chaisy" userId="03bce2ba3f31be03" providerId="LiveId" clId="{C25E3D46-EAD8-454A-B42E-5254B22F5EDE}" dt="2023-09-15T07:07:45.046" v="677" actId="113"/>
          <ac:spMkLst>
            <pc:docMk/>
            <pc:sldMk cId="882937012" sldId="318"/>
            <ac:spMk id="2" creationId="{555762AD-C3B1-7CB5-96D8-6A8A32D2EB40}"/>
          </ac:spMkLst>
        </pc:spChg>
        <pc:spChg chg="mod">
          <ac:chgData name="benoit chaisy" userId="03bce2ba3f31be03" providerId="LiveId" clId="{C25E3D46-EAD8-454A-B42E-5254B22F5EDE}" dt="2023-09-15T07:07:49.468" v="678" actId="20577"/>
          <ac:spMkLst>
            <pc:docMk/>
            <pc:sldMk cId="882937012" sldId="318"/>
            <ac:spMk id="3" creationId="{1FD3058B-7C01-497B-0F5E-2F34BFDCAAF6}"/>
          </ac:spMkLst>
        </pc:spChg>
      </pc:sldChg>
      <pc:sldChg chg="new del">
        <pc:chgData name="benoit chaisy" userId="03bce2ba3f31be03" providerId="LiveId" clId="{C25E3D46-EAD8-454A-B42E-5254B22F5EDE}" dt="2023-09-15T07:38:39.760" v="681" actId="47"/>
        <pc:sldMkLst>
          <pc:docMk/>
          <pc:sldMk cId="353132402" sldId="319"/>
        </pc:sldMkLst>
      </pc:sldChg>
      <pc:sldChg chg="modSp add del">
        <pc:chgData name="benoit chaisy" userId="03bce2ba3f31be03" providerId="LiveId" clId="{C25E3D46-EAD8-454A-B42E-5254B22F5EDE}" dt="2023-09-21T07:42:37.312" v="2227" actId="47"/>
        <pc:sldMkLst>
          <pc:docMk/>
          <pc:sldMk cId="3769456911" sldId="320"/>
        </pc:sldMkLst>
        <pc:graphicFrameChg chg="mod">
          <ac:chgData name="benoit chaisy" userId="03bce2ba3f31be03" providerId="LiveId" clId="{C25E3D46-EAD8-454A-B42E-5254B22F5EDE}" dt="2023-09-21T07:41:01.794" v="2220"/>
          <ac:graphicFrameMkLst>
            <pc:docMk/>
            <pc:sldMk cId="3769456911" sldId="320"/>
            <ac:graphicFrameMk id="6" creationId="{46005B71-D869-D482-9EAF-A97E502A49F1}"/>
          </ac:graphicFrameMkLst>
        </pc:graphicFrameChg>
      </pc:sldChg>
      <pc:sldChg chg="modSp new del mod ord">
        <pc:chgData name="benoit chaisy" userId="03bce2ba3f31be03" providerId="LiveId" clId="{C25E3D46-EAD8-454A-B42E-5254B22F5EDE}" dt="2023-09-21T07:44:41.632" v="2361" actId="47"/>
        <pc:sldMkLst>
          <pc:docMk/>
          <pc:sldMk cId="3439984685" sldId="321"/>
        </pc:sldMkLst>
        <pc:spChg chg="mod">
          <ac:chgData name="benoit chaisy" userId="03bce2ba3f31be03" providerId="LiveId" clId="{C25E3D46-EAD8-454A-B42E-5254B22F5EDE}" dt="2023-09-15T07:44:33.475" v="1031" actId="6549"/>
          <ac:spMkLst>
            <pc:docMk/>
            <pc:sldMk cId="3439984685" sldId="321"/>
            <ac:spMk id="3" creationId="{CF088BDD-A416-AC2A-EF6C-130A85404612}"/>
          </ac:spMkLst>
        </pc:spChg>
      </pc:sldChg>
      <pc:sldChg chg="modSp new del mod">
        <pc:chgData name="benoit chaisy" userId="03bce2ba3f31be03" providerId="LiveId" clId="{C25E3D46-EAD8-454A-B42E-5254B22F5EDE}" dt="2023-09-21T07:39:33.077" v="2133" actId="47"/>
        <pc:sldMkLst>
          <pc:docMk/>
          <pc:sldMk cId="3048447775" sldId="322"/>
        </pc:sldMkLst>
        <pc:spChg chg="mod">
          <ac:chgData name="benoit chaisy" userId="03bce2ba3f31be03" providerId="LiveId" clId="{C25E3D46-EAD8-454A-B42E-5254B22F5EDE}" dt="2023-09-15T08:00:33.980" v="1204" actId="20577"/>
          <ac:spMkLst>
            <pc:docMk/>
            <pc:sldMk cId="3048447775" sldId="322"/>
            <ac:spMk id="3" creationId="{63006EF5-6F83-33ED-9F19-D296B73C730B}"/>
          </ac:spMkLst>
        </pc:spChg>
      </pc:sldChg>
      <pc:sldChg chg="modSp add">
        <pc:chgData name="benoit chaisy" userId="03bce2ba3f31be03" providerId="LiveId" clId="{C25E3D46-EAD8-454A-B42E-5254B22F5EDE}" dt="2023-09-21T07:48:52.273" v="2421" actId="113"/>
        <pc:sldMkLst>
          <pc:docMk/>
          <pc:sldMk cId="4012282130" sldId="322"/>
        </pc:sldMkLst>
        <pc:graphicFrameChg chg="mod">
          <ac:chgData name="benoit chaisy" userId="03bce2ba3f31be03" providerId="LiveId" clId="{C25E3D46-EAD8-454A-B42E-5254B22F5EDE}" dt="2023-09-21T07:48:52.273" v="2421" actId="113"/>
          <ac:graphicFrameMkLst>
            <pc:docMk/>
            <pc:sldMk cId="4012282130" sldId="322"/>
            <ac:graphicFrameMk id="6" creationId="{50D5FF82-E287-ADD4-6632-8767A54DC675}"/>
          </ac:graphicFrameMkLst>
        </pc:graphicFrameChg>
      </pc:sldChg>
    </pc:docChg>
  </pc:docChgLst>
  <pc:docChgLst>
    <pc:chgData name="benoit chaisy" userId="03bce2ba3f31be03" providerId="LiveId" clId="{94B78E5A-7C9E-4495-A861-D171E7E5C5C6}"/>
    <pc:docChg chg="undo custSel addSld delSld modSld sldOrd">
      <pc:chgData name="benoit chaisy" userId="03bce2ba3f31be03" providerId="LiveId" clId="{94B78E5A-7C9E-4495-A861-D171E7E5C5C6}" dt="2023-10-13T16:11:44.669" v="4399" actId="47"/>
      <pc:docMkLst>
        <pc:docMk/>
      </pc:docMkLst>
      <pc:sldChg chg="modSp ord">
        <pc:chgData name="benoit chaisy" userId="03bce2ba3f31be03" providerId="LiveId" clId="{94B78E5A-7C9E-4495-A861-D171E7E5C5C6}" dt="2023-10-13T16:01:10.533" v="4381" actId="20577"/>
        <pc:sldMkLst>
          <pc:docMk/>
          <pc:sldMk cId="3214658348" sldId="258"/>
        </pc:sldMkLst>
        <pc:graphicFrameChg chg="mod">
          <ac:chgData name="benoit chaisy" userId="03bce2ba3f31be03" providerId="LiveId" clId="{94B78E5A-7C9E-4495-A861-D171E7E5C5C6}" dt="2023-10-13T16:01:10.533" v="4381" actId="20577"/>
          <ac:graphicFrameMkLst>
            <pc:docMk/>
            <pc:sldMk cId="3214658348" sldId="258"/>
            <ac:graphicFrameMk id="6" creationId="{B9A9FAFC-390D-CD14-D846-0962B1B5B193}"/>
          </ac:graphicFrameMkLst>
        </pc:graphicFrameChg>
      </pc:sldChg>
      <pc:sldChg chg="modSp del">
        <pc:chgData name="benoit chaisy" userId="03bce2ba3f31be03" providerId="LiveId" clId="{94B78E5A-7C9E-4495-A861-D171E7E5C5C6}" dt="2023-10-13T08:17:47.287" v="891" actId="47"/>
        <pc:sldMkLst>
          <pc:docMk/>
          <pc:sldMk cId="414106531" sldId="260"/>
        </pc:sldMkLst>
        <pc:graphicFrameChg chg="mod">
          <ac:chgData name="benoit chaisy" userId="03bce2ba3f31be03" providerId="LiveId" clId="{94B78E5A-7C9E-4495-A861-D171E7E5C5C6}" dt="2023-10-13T08:17:23.270" v="890" actId="478"/>
          <ac:graphicFrameMkLst>
            <pc:docMk/>
            <pc:sldMk cId="414106531" sldId="260"/>
            <ac:graphicFrameMk id="6" creationId="{FBA6F760-EC8C-7C1D-F350-CD9D98E2E994}"/>
          </ac:graphicFrameMkLst>
        </pc:graphicFrameChg>
      </pc:sldChg>
      <pc:sldChg chg="del">
        <pc:chgData name="benoit chaisy" userId="03bce2ba3f31be03" providerId="LiveId" clId="{94B78E5A-7C9E-4495-A861-D171E7E5C5C6}" dt="2023-10-05T09:10:38.745" v="440" actId="47"/>
        <pc:sldMkLst>
          <pc:docMk/>
          <pc:sldMk cId="105564348" sldId="262"/>
        </pc:sldMkLst>
      </pc:sldChg>
      <pc:sldChg chg="modSp mod">
        <pc:chgData name="benoit chaisy" userId="03bce2ba3f31be03" providerId="LiveId" clId="{94B78E5A-7C9E-4495-A861-D171E7E5C5C6}" dt="2023-10-13T15:25:51.962" v="2979" actId="20577"/>
        <pc:sldMkLst>
          <pc:docMk/>
          <pc:sldMk cId="623056323" sldId="263"/>
        </pc:sldMkLst>
        <pc:spChg chg="mod">
          <ac:chgData name="benoit chaisy" userId="03bce2ba3f31be03" providerId="LiveId" clId="{94B78E5A-7C9E-4495-A861-D171E7E5C5C6}" dt="2023-10-13T15:23:42.718" v="2725" actId="20577"/>
          <ac:spMkLst>
            <pc:docMk/>
            <pc:sldMk cId="623056323" sldId="263"/>
            <ac:spMk id="2" creationId="{E86CAE4B-A158-EC95-FCF6-6F2C99F61DCF}"/>
          </ac:spMkLst>
        </pc:spChg>
        <pc:spChg chg="mod">
          <ac:chgData name="benoit chaisy" userId="03bce2ba3f31be03" providerId="LiveId" clId="{94B78E5A-7C9E-4495-A861-D171E7E5C5C6}" dt="2023-10-13T15:25:51.962" v="2979" actId="20577"/>
          <ac:spMkLst>
            <pc:docMk/>
            <pc:sldMk cId="623056323" sldId="263"/>
            <ac:spMk id="3" creationId="{A519FBBC-9484-A189-6BD1-E714ADC33259}"/>
          </ac:spMkLst>
        </pc:spChg>
      </pc:sldChg>
      <pc:sldChg chg="del">
        <pc:chgData name="benoit chaisy" userId="03bce2ba3f31be03" providerId="LiveId" clId="{94B78E5A-7C9E-4495-A861-D171E7E5C5C6}" dt="2023-10-05T09:10:13.094" v="431" actId="47"/>
        <pc:sldMkLst>
          <pc:docMk/>
          <pc:sldMk cId="145382108" sldId="264"/>
        </pc:sldMkLst>
      </pc:sldChg>
      <pc:sldChg chg="del">
        <pc:chgData name="benoit chaisy" userId="03bce2ba3f31be03" providerId="LiveId" clId="{94B78E5A-7C9E-4495-A861-D171E7E5C5C6}" dt="2023-10-05T09:10:43.206" v="441" actId="47"/>
        <pc:sldMkLst>
          <pc:docMk/>
          <pc:sldMk cId="1320090666" sldId="265"/>
        </pc:sldMkLst>
      </pc:sldChg>
      <pc:sldChg chg="modSp del mod">
        <pc:chgData name="benoit chaisy" userId="03bce2ba3f31be03" providerId="LiveId" clId="{94B78E5A-7C9E-4495-A861-D171E7E5C5C6}" dt="2023-10-13T16:01:45.851" v="4382" actId="47"/>
        <pc:sldMkLst>
          <pc:docMk/>
          <pc:sldMk cId="1819314013" sldId="266"/>
        </pc:sldMkLst>
        <pc:spChg chg="mod">
          <ac:chgData name="benoit chaisy" userId="03bce2ba3f31be03" providerId="LiveId" clId="{94B78E5A-7C9E-4495-A861-D171E7E5C5C6}" dt="2023-10-13T15:25:16.681" v="2915" actId="20577"/>
          <ac:spMkLst>
            <pc:docMk/>
            <pc:sldMk cId="1819314013" sldId="266"/>
            <ac:spMk id="3" creationId="{F43BEAD7-CB41-FA7B-A1B7-A0529D355BED}"/>
          </ac:spMkLst>
        </pc:spChg>
      </pc:sldChg>
      <pc:sldChg chg="del">
        <pc:chgData name="benoit chaisy" userId="03bce2ba3f31be03" providerId="LiveId" clId="{94B78E5A-7C9E-4495-A861-D171E7E5C5C6}" dt="2023-10-05T09:10:06.301" v="429" actId="47"/>
        <pc:sldMkLst>
          <pc:docMk/>
          <pc:sldMk cId="1577552811" sldId="267"/>
        </pc:sldMkLst>
      </pc:sldChg>
      <pc:sldChg chg="del">
        <pc:chgData name="benoit chaisy" userId="03bce2ba3f31be03" providerId="LiveId" clId="{94B78E5A-7C9E-4495-A861-D171E7E5C5C6}" dt="2023-10-05T09:10:09.276" v="430" actId="47"/>
        <pc:sldMkLst>
          <pc:docMk/>
          <pc:sldMk cId="2578154963" sldId="270"/>
        </pc:sldMkLst>
      </pc:sldChg>
      <pc:sldChg chg="del">
        <pc:chgData name="benoit chaisy" userId="03bce2ba3f31be03" providerId="LiveId" clId="{94B78E5A-7C9E-4495-A861-D171E7E5C5C6}" dt="2023-10-05T09:10:29.199" v="437" actId="47"/>
        <pc:sldMkLst>
          <pc:docMk/>
          <pc:sldMk cId="392709043" sldId="271"/>
        </pc:sldMkLst>
      </pc:sldChg>
      <pc:sldChg chg="modSp mod">
        <pc:chgData name="benoit chaisy" userId="03bce2ba3f31be03" providerId="LiveId" clId="{94B78E5A-7C9E-4495-A861-D171E7E5C5C6}" dt="2023-10-13T15:44:33.455" v="3546" actId="2710"/>
        <pc:sldMkLst>
          <pc:docMk/>
          <pc:sldMk cId="3997148807" sldId="272"/>
        </pc:sldMkLst>
        <pc:spChg chg="mod">
          <ac:chgData name="benoit chaisy" userId="03bce2ba3f31be03" providerId="LiveId" clId="{94B78E5A-7C9E-4495-A861-D171E7E5C5C6}" dt="2023-10-13T15:23:54.467" v="2750" actId="20577"/>
          <ac:spMkLst>
            <pc:docMk/>
            <pc:sldMk cId="3997148807" sldId="272"/>
            <ac:spMk id="2" creationId="{E86CAE4B-A158-EC95-FCF6-6F2C99F61DCF}"/>
          </ac:spMkLst>
        </pc:spChg>
        <pc:spChg chg="mod">
          <ac:chgData name="benoit chaisy" userId="03bce2ba3f31be03" providerId="LiveId" clId="{94B78E5A-7C9E-4495-A861-D171E7E5C5C6}" dt="2023-10-13T15:44:33.455" v="3546" actId="2710"/>
          <ac:spMkLst>
            <pc:docMk/>
            <pc:sldMk cId="3997148807" sldId="272"/>
            <ac:spMk id="3" creationId="{A519FBBC-9484-A189-6BD1-E714ADC33259}"/>
          </ac:spMkLst>
        </pc:spChg>
      </pc:sldChg>
      <pc:sldChg chg="del">
        <pc:chgData name="benoit chaisy" userId="03bce2ba3f31be03" providerId="LiveId" clId="{94B78E5A-7C9E-4495-A861-D171E7E5C5C6}" dt="2023-10-05T09:10:28.557" v="436" actId="47"/>
        <pc:sldMkLst>
          <pc:docMk/>
          <pc:sldMk cId="2102957574" sldId="273"/>
        </pc:sldMkLst>
      </pc:sldChg>
      <pc:sldChg chg="del">
        <pc:chgData name="benoit chaisy" userId="03bce2ba3f31be03" providerId="LiveId" clId="{94B78E5A-7C9E-4495-A861-D171E7E5C5C6}" dt="2023-10-05T09:10:03.923" v="428" actId="47"/>
        <pc:sldMkLst>
          <pc:docMk/>
          <pc:sldMk cId="1214235000" sldId="274"/>
        </pc:sldMkLst>
      </pc:sldChg>
      <pc:sldChg chg="delSp mod">
        <pc:chgData name="benoit chaisy" userId="03bce2ba3f31be03" providerId="LiveId" clId="{94B78E5A-7C9E-4495-A861-D171E7E5C5C6}" dt="2023-10-13T06:30:03.125" v="647" actId="478"/>
        <pc:sldMkLst>
          <pc:docMk/>
          <pc:sldMk cId="4186479711" sldId="277"/>
        </pc:sldMkLst>
        <pc:spChg chg="del">
          <ac:chgData name="benoit chaisy" userId="03bce2ba3f31be03" providerId="LiveId" clId="{94B78E5A-7C9E-4495-A861-D171E7E5C5C6}" dt="2023-10-13T06:30:03.125" v="647" actId="478"/>
          <ac:spMkLst>
            <pc:docMk/>
            <pc:sldMk cId="4186479711" sldId="277"/>
            <ac:spMk id="3" creationId="{7233AFC2-0B83-4677-0BAB-774065476444}"/>
          </ac:spMkLst>
        </pc:spChg>
      </pc:sldChg>
      <pc:sldChg chg="modSp mod">
        <pc:chgData name="benoit chaisy" userId="03bce2ba3f31be03" providerId="LiveId" clId="{94B78E5A-7C9E-4495-A861-D171E7E5C5C6}" dt="2023-10-13T10:37:23.638" v="1591" actId="20577"/>
        <pc:sldMkLst>
          <pc:docMk/>
          <pc:sldMk cId="3960954844" sldId="279"/>
        </pc:sldMkLst>
        <pc:spChg chg="mod">
          <ac:chgData name="benoit chaisy" userId="03bce2ba3f31be03" providerId="LiveId" clId="{94B78E5A-7C9E-4495-A861-D171E7E5C5C6}" dt="2023-10-13T10:37:23.638" v="1591" actId="20577"/>
          <ac:spMkLst>
            <pc:docMk/>
            <pc:sldMk cId="3960954844" sldId="279"/>
            <ac:spMk id="6" creationId="{A1D305E0-767F-C7E9-F559-9FB7AA1275E2}"/>
          </ac:spMkLst>
        </pc:spChg>
      </pc:sldChg>
      <pc:sldChg chg="del">
        <pc:chgData name="benoit chaisy" userId="03bce2ba3f31be03" providerId="LiveId" clId="{94B78E5A-7C9E-4495-A861-D171E7E5C5C6}" dt="2023-10-05T09:10:25.771" v="434" actId="47"/>
        <pc:sldMkLst>
          <pc:docMk/>
          <pc:sldMk cId="3211758284" sldId="286"/>
        </pc:sldMkLst>
      </pc:sldChg>
      <pc:sldChg chg="del">
        <pc:chgData name="benoit chaisy" userId="03bce2ba3f31be03" providerId="LiveId" clId="{94B78E5A-7C9E-4495-A861-D171E7E5C5C6}" dt="2023-10-05T09:10:15.468" v="432" actId="47"/>
        <pc:sldMkLst>
          <pc:docMk/>
          <pc:sldMk cId="1033290997" sldId="287"/>
        </pc:sldMkLst>
      </pc:sldChg>
      <pc:sldChg chg="modSp mod">
        <pc:chgData name="benoit chaisy" userId="03bce2ba3f31be03" providerId="LiveId" clId="{94B78E5A-7C9E-4495-A861-D171E7E5C5C6}" dt="2023-10-12T09:29:25.990" v="592" actId="20577"/>
        <pc:sldMkLst>
          <pc:docMk/>
          <pc:sldMk cId="394282675" sldId="288"/>
        </pc:sldMkLst>
        <pc:spChg chg="mod">
          <ac:chgData name="benoit chaisy" userId="03bce2ba3f31be03" providerId="LiveId" clId="{94B78E5A-7C9E-4495-A861-D171E7E5C5C6}" dt="2023-10-12T09:29:25.990" v="592" actId="20577"/>
          <ac:spMkLst>
            <pc:docMk/>
            <pc:sldMk cId="394282675" sldId="288"/>
            <ac:spMk id="2" creationId="{F16834BD-66BE-1574-CA10-CD0E2F8D8140}"/>
          </ac:spMkLst>
        </pc:spChg>
        <pc:spChg chg="mod">
          <ac:chgData name="benoit chaisy" userId="03bce2ba3f31be03" providerId="LiveId" clId="{94B78E5A-7C9E-4495-A861-D171E7E5C5C6}" dt="2023-10-05T09:05:01.134" v="56" actId="1076"/>
          <ac:spMkLst>
            <pc:docMk/>
            <pc:sldMk cId="394282675" sldId="288"/>
            <ac:spMk id="11" creationId="{EC336154-5424-8697-FDF1-C6192564CCDB}"/>
          </ac:spMkLst>
        </pc:spChg>
      </pc:sldChg>
      <pc:sldChg chg="modSp">
        <pc:chgData name="benoit chaisy" userId="03bce2ba3f31be03" providerId="LiveId" clId="{94B78E5A-7C9E-4495-A861-D171E7E5C5C6}" dt="2023-10-13T08:19:55.922" v="899" actId="478"/>
        <pc:sldMkLst>
          <pc:docMk/>
          <pc:sldMk cId="3500373260" sldId="292"/>
        </pc:sldMkLst>
        <pc:graphicFrameChg chg="mod">
          <ac:chgData name="benoit chaisy" userId="03bce2ba3f31be03" providerId="LiveId" clId="{94B78E5A-7C9E-4495-A861-D171E7E5C5C6}" dt="2023-10-13T08:19:55.922" v="899" actId="478"/>
          <ac:graphicFrameMkLst>
            <pc:docMk/>
            <pc:sldMk cId="3500373260" sldId="292"/>
            <ac:graphicFrameMk id="13" creationId="{CA5AD01E-05B9-A690-549A-5F7A731D35E8}"/>
          </ac:graphicFrameMkLst>
        </pc:graphicFrameChg>
      </pc:sldChg>
      <pc:sldChg chg="modSp del">
        <pc:chgData name="benoit chaisy" userId="03bce2ba3f31be03" providerId="LiveId" clId="{94B78E5A-7C9E-4495-A861-D171E7E5C5C6}" dt="2023-10-13T09:40:10.927" v="1576" actId="47"/>
        <pc:sldMkLst>
          <pc:docMk/>
          <pc:sldMk cId="609985216" sldId="293"/>
        </pc:sldMkLst>
        <pc:graphicFrameChg chg="mod">
          <ac:chgData name="benoit chaisy" userId="03bce2ba3f31be03" providerId="LiveId" clId="{94B78E5A-7C9E-4495-A861-D171E7E5C5C6}" dt="2023-10-13T08:19:27.444" v="897" actId="478"/>
          <ac:graphicFrameMkLst>
            <pc:docMk/>
            <pc:sldMk cId="609985216" sldId="293"/>
            <ac:graphicFrameMk id="13" creationId="{CA5AD01E-05B9-A690-549A-5F7A731D35E8}"/>
          </ac:graphicFrameMkLst>
        </pc:graphicFrameChg>
      </pc:sldChg>
      <pc:sldChg chg="del">
        <pc:chgData name="benoit chaisy" userId="03bce2ba3f31be03" providerId="LiveId" clId="{94B78E5A-7C9E-4495-A861-D171E7E5C5C6}" dt="2023-10-13T08:19:48.482" v="898" actId="47"/>
        <pc:sldMkLst>
          <pc:docMk/>
          <pc:sldMk cId="3999892996" sldId="294"/>
        </pc:sldMkLst>
      </pc:sldChg>
      <pc:sldChg chg="del">
        <pc:chgData name="benoit chaisy" userId="03bce2ba3f31be03" providerId="LiveId" clId="{94B78E5A-7C9E-4495-A861-D171E7E5C5C6}" dt="2023-10-05T09:10:00.879" v="427" actId="47"/>
        <pc:sldMkLst>
          <pc:docMk/>
          <pc:sldMk cId="2339761273" sldId="295"/>
        </pc:sldMkLst>
      </pc:sldChg>
      <pc:sldChg chg="del">
        <pc:chgData name="benoit chaisy" userId="03bce2ba3f31be03" providerId="LiveId" clId="{94B78E5A-7C9E-4495-A861-D171E7E5C5C6}" dt="2023-10-05T09:09:58.818" v="426" actId="47"/>
        <pc:sldMkLst>
          <pc:docMk/>
          <pc:sldMk cId="42870439" sldId="296"/>
        </pc:sldMkLst>
      </pc:sldChg>
      <pc:sldChg chg="del">
        <pc:chgData name="benoit chaisy" userId="03bce2ba3f31be03" providerId="LiveId" clId="{94B78E5A-7C9E-4495-A861-D171E7E5C5C6}" dt="2023-10-05T09:09:56.929" v="425" actId="47"/>
        <pc:sldMkLst>
          <pc:docMk/>
          <pc:sldMk cId="141285240" sldId="297"/>
        </pc:sldMkLst>
      </pc:sldChg>
      <pc:sldChg chg="del">
        <pc:chgData name="benoit chaisy" userId="03bce2ba3f31be03" providerId="LiveId" clId="{94B78E5A-7C9E-4495-A861-D171E7E5C5C6}" dt="2023-10-05T09:09:55.172" v="424" actId="47"/>
        <pc:sldMkLst>
          <pc:docMk/>
          <pc:sldMk cId="135257624" sldId="298"/>
        </pc:sldMkLst>
      </pc:sldChg>
      <pc:sldChg chg="del">
        <pc:chgData name="benoit chaisy" userId="03bce2ba3f31be03" providerId="LiveId" clId="{94B78E5A-7C9E-4495-A861-D171E7E5C5C6}" dt="2023-10-05T09:09:53.151" v="423" actId="47"/>
        <pc:sldMkLst>
          <pc:docMk/>
          <pc:sldMk cId="2429751216" sldId="299"/>
        </pc:sldMkLst>
      </pc:sldChg>
      <pc:sldChg chg="del">
        <pc:chgData name="benoit chaisy" userId="03bce2ba3f31be03" providerId="LiveId" clId="{94B78E5A-7C9E-4495-A861-D171E7E5C5C6}" dt="2023-10-05T09:09:50.964" v="422" actId="47"/>
        <pc:sldMkLst>
          <pc:docMk/>
          <pc:sldMk cId="1575975661" sldId="300"/>
        </pc:sldMkLst>
      </pc:sldChg>
      <pc:sldChg chg="del">
        <pc:chgData name="benoit chaisy" userId="03bce2ba3f31be03" providerId="LiveId" clId="{94B78E5A-7C9E-4495-A861-D171E7E5C5C6}" dt="2023-10-13T06:29:46.383" v="646" actId="47"/>
        <pc:sldMkLst>
          <pc:docMk/>
          <pc:sldMk cId="551972977" sldId="303"/>
        </pc:sldMkLst>
      </pc:sldChg>
      <pc:sldChg chg="del">
        <pc:chgData name="benoit chaisy" userId="03bce2ba3f31be03" providerId="LiveId" clId="{94B78E5A-7C9E-4495-A861-D171E7E5C5C6}" dt="2023-10-13T06:29:42.388" v="645" actId="47"/>
        <pc:sldMkLst>
          <pc:docMk/>
          <pc:sldMk cId="3204387784" sldId="305"/>
        </pc:sldMkLst>
      </pc:sldChg>
      <pc:sldChg chg="del">
        <pc:chgData name="benoit chaisy" userId="03bce2ba3f31be03" providerId="LiveId" clId="{94B78E5A-7C9E-4495-A861-D171E7E5C5C6}" dt="2023-10-05T09:10:26.387" v="435" actId="47"/>
        <pc:sldMkLst>
          <pc:docMk/>
          <pc:sldMk cId="559334647" sldId="308"/>
        </pc:sldMkLst>
      </pc:sldChg>
      <pc:sldChg chg="del">
        <pc:chgData name="benoit chaisy" userId="03bce2ba3f31be03" providerId="LiveId" clId="{94B78E5A-7C9E-4495-A861-D171E7E5C5C6}" dt="2023-10-05T09:10:17.424" v="433" actId="47"/>
        <pc:sldMkLst>
          <pc:docMk/>
          <pc:sldMk cId="3164432291" sldId="309"/>
        </pc:sldMkLst>
      </pc:sldChg>
      <pc:sldChg chg="del">
        <pc:chgData name="benoit chaisy" userId="03bce2ba3f31be03" providerId="LiveId" clId="{94B78E5A-7C9E-4495-A861-D171E7E5C5C6}" dt="2023-10-13T08:18:26.220" v="893" actId="47"/>
        <pc:sldMkLst>
          <pc:docMk/>
          <pc:sldMk cId="1994870225" sldId="310"/>
        </pc:sldMkLst>
      </pc:sldChg>
      <pc:sldChg chg="del">
        <pc:chgData name="benoit chaisy" userId="03bce2ba3f31be03" providerId="LiveId" clId="{94B78E5A-7C9E-4495-A861-D171E7E5C5C6}" dt="2023-10-13T08:18:26.981" v="894" actId="47"/>
        <pc:sldMkLst>
          <pc:docMk/>
          <pc:sldMk cId="1963667225" sldId="311"/>
        </pc:sldMkLst>
      </pc:sldChg>
      <pc:sldChg chg="del">
        <pc:chgData name="benoit chaisy" userId="03bce2ba3f31be03" providerId="LiveId" clId="{94B78E5A-7C9E-4495-A861-D171E7E5C5C6}" dt="2023-10-13T08:18:27.799" v="895" actId="47"/>
        <pc:sldMkLst>
          <pc:docMk/>
          <pc:sldMk cId="1299622922" sldId="312"/>
        </pc:sldMkLst>
      </pc:sldChg>
      <pc:sldChg chg="del">
        <pc:chgData name="benoit chaisy" userId="03bce2ba3f31be03" providerId="LiveId" clId="{94B78E5A-7C9E-4495-A861-D171E7E5C5C6}" dt="2023-10-13T08:18:28.702" v="896" actId="47"/>
        <pc:sldMkLst>
          <pc:docMk/>
          <pc:sldMk cId="4094992507" sldId="313"/>
        </pc:sldMkLst>
      </pc:sldChg>
      <pc:sldChg chg="del">
        <pc:chgData name="benoit chaisy" userId="03bce2ba3f31be03" providerId="LiveId" clId="{94B78E5A-7C9E-4495-A861-D171E7E5C5C6}" dt="2023-10-13T08:18:21.660" v="892" actId="47"/>
        <pc:sldMkLst>
          <pc:docMk/>
          <pc:sldMk cId="2617736836" sldId="314"/>
        </pc:sldMkLst>
      </pc:sldChg>
      <pc:sldChg chg="del">
        <pc:chgData name="benoit chaisy" userId="03bce2ba3f31be03" providerId="LiveId" clId="{94B78E5A-7C9E-4495-A861-D171E7E5C5C6}" dt="2023-10-13T06:30:51.077" v="648" actId="47"/>
        <pc:sldMkLst>
          <pc:docMk/>
          <pc:sldMk cId="940148953" sldId="315"/>
        </pc:sldMkLst>
      </pc:sldChg>
      <pc:sldChg chg="del">
        <pc:chgData name="benoit chaisy" userId="03bce2ba3f31be03" providerId="LiveId" clId="{94B78E5A-7C9E-4495-A861-D171E7E5C5C6}" dt="2023-10-05T09:10:36.128" v="439" actId="47"/>
        <pc:sldMkLst>
          <pc:docMk/>
          <pc:sldMk cId="3110699131" sldId="317"/>
        </pc:sldMkLst>
      </pc:sldChg>
      <pc:sldChg chg="del">
        <pc:chgData name="benoit chaisy" userId="03bce2ba3f31be03" providerId="LiveId" clId="{94B78E5A-7C9E-4495-A861-D171E7E5C5C6}" dt="2023-10-05T09:11:39.986" v="443" actId="47"/>
        <pc:sldMkLst>
          <pc:docMk/>
          <pc:sldMk cId="882937012" sldId="318"/>
        </pc:sldMkLst>
      </pc:sldChg>
      <pc:sldChg chg="del">
        <pc:chgData name="benoit chaisy" userId="03bce2ba3f31be03" providerId="LiveId" clId="{94B78E5A-7C9E-4495-A861-D171E7E5C5C6}" dt="2023-10-05T09:10:32.154" v="438" actId="47"/>
        <pc:sldMkLst>
          <pc:docMk/>
          <pc:sldMk cId="4012282130" sldId="322"/>
        </pc:sldMkLst>
      </pc:sldChg>
      <pc:sldChg chg="modSp new del mod ord">
        <pc:chgData name="benoit chaisy" userId="03bce2ba3f31be03" providerId="LiveId" clId="{94B78E5A-7C9E-4495-A861-D171E7E5C5C6}" dt="2023-10-13T15:59:04.947" v="4327" actId="47"/>
        <pc:sldMkLst>
          <pc:docMk/>
          <pc:sldMk cId="4067535949" sldId="323"/>
        </pc:sldMkLst>
        <pc:spChg chg="mod">
          <ac:chgData name="benoit chaisy" userId="03bce2ba3f31be03" providerId="LiveId" clId="{94B78E5A-7C9E-4495-A861-D171E7E5C5C6}" dt="2023-10-05T09:09:00.756" v="421" actId="20577"/>
          <ac:spMkLst>
            <pc:docMk/>
            <pc:sldMk cId="4067535949" sldId="323"/>
            <ac:spMk id="3" creationId="{8E85A5B2-57E6-D9F8-6AC6-99CF4F9AAFC2}"/>
          </ac:spMkLst>
        </pc:spChg>
      </pc:sldChg>
      <pc:sldChg chg="new del">
        <pc:chgData name="benoit chaisy" userId="03bce2ba3f31be03" providerId="LiveId" clId="{94B78E5A-7C9E-4495-A861-D171E7E5C5C6}" dt="2023-10-05T09:11:18.985" v="442" actId="47"/>
        <pc:sldMkLst>
          <pc:docMk/>
          <pc:sldMk cId="903264528" sldId="324"/>
        </pc:sldMkLst>
      </pc:sldChg>
      <pc:sldChg chg="addSp delSp modSp new mod">
        <pc:chgData name="benoit chaisy" userId="03bce2ba3f31be03" providerId="LiveId" clId="{94B78E5A-7C9E-4495-A861-D171E7E5C5C6}" dt="2023-10-13T05:20:21.305" v="643"/>
        <pc:sldMkLst>
          <pc:docMk/>
          <pc:sldMk cId="4145074962" sldId="324"/>
        </pc:sldMkLst>
        <pc:spChg chg="mod">
          <ac:chgData name="benoit chaisy" userId="03bce2ba3f31be03" providerId="LiveId" clId="{94B78E5A-7C9E-4495-A861-D171E7E5C5C6}" dt="2023-10-13T05:15:34.261" v="635" actId="1076"/>
          <ac:spMkLst>
            <pc:docMk/>
            <pc:sldMk cId="4145074962" sldId="324"/>
            <ac:spMk id="2" creationId="{9131BBFC-12FA-2800-7327-860557F4A677}"/>
          </ac:spMkLst>
        </pc:spChg>
        <pc:spChg chg="mod">
          <ac:chgData name="benoit chaisy" userId="03bce2ba3f31be03" providerId="LiveId" clId="{94B78E5A-7C9E-4495-A861-D171E7E5C5C6}" dt="2023-10-13T05:20:21.305" v="643"/>
          <ac:spMkLst>
            <pc:docMk/>
            <pc:sldMk cId="4145074962" sldId="324"/>
            <ac:spMk id="3" creationId="{6E8753AE-89DC-9CAC-7177-A83F034E1B28}"/>
          </ac:spMkLst>
        </pc:spChg>
        <pc:spChg chg="add del mod">
          <ac:chgData name="benoit chaisy" userId="03bce2ba3f31be03" providerId="LiveId" clId="{94B78E5A-7C9E-4495-A861-D171E7E5C5C6}" dt="2023-10-13T05:15:21.030" v="633"/>
          <ac:spMkLst>
            <pc:docMk/>
            <pc:sldMk cId="4145074962" sldId="324"/>
            <ac:spMk id="5" creationId="{C46BFC62-3032-EF3E-959B-D39F8B2BB8DC}"/>
          </ac:spMkLst>
        </pc:spChg>
        <pc:spChg chg="add del mod">
          <ac:chgData name="benoit chaisy" userId="03bce2ba3f31be03" providerId="LiveId" clId="{94B78E5A-7C9E-4495-A861-D171E7E5C5C6}" dt="2023-10-13T05:15:21.030" v="633"/>
          <ac:spMkLst>
            <pc:docMk/>
            <pc:sldMk cId="4145074962" sldId="324"/>
            <ac:spMk id="6" creationId="{121DEA3E-0A6F-D91F-6B77-49E6581B0BF3}"/>
          </ac:spMkLst>
        </pc:spChg>
        <pc:spChg chg="add mod">
          <ac:chgData name="benoit chaisy" userId="03bce2ba3f31be03" providerId="LiveId" clId="{94B78E5A-7C9E-4495-A861-D171E7E5C5C6}" dt="2023-10-13T05:15:34.261" v="635" actId="1076"/>
          <ac:spMkLst>
            <pc:docMk/>
            <pc:sldMk cId="4145074962" sldId="324"/>
            <ac:spMk id="7" creationId="{B757267F-1DFD-B91F-1593-3286172A0611}"/>
          </ac:spMkLst>
        </pc:spChg>
        <pc:spChg chg="add mod">
          <ac:chgData name="benoit chaisy" userId="03bce2ba3f31be03" providerId="LiveId" clId="{94B78E5A-7C9E-4495-A861-D171E7E5C5C6}" dt="2023-10-13T05:15:34.261" v="635" actId="1076"/>
          <ac:spMkLst>
            <pc:docMk/>
            <pc:sldMk cId="4145074962" sldId="324"/>
            <ac:spMk id="8" creationId="{5EB8C6FD-BA8C-FEAB-DB59-D4F26819E62F}"/>
          </ac:spMkLst>
        </pc:spChg>
        <pc:picChg chg="add del mod">
          <ac:chgData name="benoit chaisy" userId="03bce2ba3f31be03" providerId="LiveId" clId="{94B78E5A-7C9E-4495-A861-D171E7E5C5C6}" dt="2023-10-13T05:15:21.030" v="633"/>
          <ac:picMkLst>
            <pc:docMk/>
            <pc:sldMk cId="4145074962" sldId="324"/>
            <ac:picMk id="1025" creationId="{50EB0FFF-1049-83A0-3BF2-7415D1F48B00}"/>
          </ac:picMkLst>
        </pc:picChg>
        <pc:picChg chg="add mod">
          <ac:chgData name="benoit chaisy" userId="03bce2ba3f31be03" providerId="LiveId" clId="{94B78E5A-7C9E-4495-A861-D171E7E5C5C6}" dt="2023-10-13T05:15:34.261" v="635" actId="1076"/>
          <ac:picMkLst>
            <pc:docMk/>
            <pc:sldMk cId="4145074962" sldId="324"/>
            <ac:picMk id="1028" creationId="{11CCC64B-16A4-C400-EC0F-C4168D24C0E6}"/>
          </ac:picMkLst>
        </pc:picChg>
      </pc:sldChg>
      <pc:sldChg chg="addSp delSp modSp new mod">
        <pc:chgData name="benoit chaisy" userId="03bce2ba3f31be03" providerId="LiveId" clId="{94B78E5A-7C9E-4495-A861-D171E7E5C5C6}" dt="2023-10-13T09:22:30.415" v="1025"/>
        <pc:sldMkLst>
          <pc:docMk/>
          <pc:sldMk cId="51553609" sldId="325"/>
        </pc:sldMkLst>
        <pc:spChg chg="mod">
          <ac:chgData name="benoit chaisy" userId="03bce2ba3f31be03" providerId="LiveId" clId="{94B78E5A-7C9E-4495-A861-D171E7E5C5C6}" dt="2023-10-13T08:15:04.403" v="817" actId="20577"/>
          <ac:spMkLst>
            <pc:docMk/>
            <pc:sldMk cId="51553609" sldId="325"/>
            <ac:spMk id="2" creationId="{69444521-61DE-10CE-410C-8A89CBFFFBB7}"/>
          </ac:spMkLst>
        </pc:spChg>
        <pc:spChg chg="add del">
          <ac:chgData name="benoit chaisy" userId="03bce2ba3f31be03" providerId="LiveId" clId="{94B78E5A-7C9E-4495-A861-D171E7E5C5C6}" dt="2023-10-13T08:14:21.452" v="760"/>
          <ac:spMkLst>
            <pc:docMk/>
            <pc:sldMk cId="51553609" sldId="325"/>
            <ac:spMk id="3" creationId="{804F2365-5A33-8465-1E05-F26842372982}"/>
          </ac:spMkLst>
        </pc:spChg>
        <pc:graphicFrameChg chg="add del mod">
          <ac:chgData name="benoit chaisy" userId="03bce2ba3f31be03" providerId="LiveId" clId="{94B78E5A-7C9E-4495-A861-D171E7E5C5C6}" dt="2023-10-13T08:14:08.629" v="759"/>
          <ac:graphicFrameMkLst>
            <pc:docMk/>
            <pc:sldMk cId="51553609" sldId="325"/>
            <ac:graphicFrameMk id="5" creationId="{2D3ECC18-D48D-A06E-E5E3-1E81C9E466E6}"/>
          </ac:graphicFrameMkLst>
        </pc:graphicFrameChg>
        <pc:graphicFrameChg chg="add mod modGraphic">
          <ac:chgData name="benoit chaisy" userId="03bce2ba3f31be03" providerId="LiveId" clId="{94B78E5A-7C9E-4495-A861-D171E7E5C5C6}" dt="2023-10-13T09:22:30.415" v="1025"/>
          <ac:graphicFrameMkLst>
            <pc:docMk/>
            <pc:sldMk cId="51553609" sldId="325"/>
            <ac:graphicFrameMk id="6" creationId="{AEF92C24-2469-25FD-89D1-BD5FEC362544}"/>
          </ac:graphicFrameMkLst>
        </pc:graphicFrameChg>
      </pc:sldChg>
      <pc:sldChg chg="addSp modSp new mod">
        <pc:chgData name="benoit chaisy" userId="03bce2ba3f31be03" providerId="LiveId" clId="{94B78E5A-7C9E-4495-A861-D171E7E5C5C6}" dt="2023-10-13T08:16:59.368" v="888" actId="122"/>
        <pc:sldMkLst>
          <pc:docMk/>
          <pc:sldMk cId="1040775347" sldId="326"/>
        </pc:sldMkLst>
        <pc:spChg chg="mod">
          <ac:chgData name="benoit chaisy" userId="03bce2ba3f31be03" providerId="LiveId" clId="{94B78E5A-7C9E-4495-A861-D171E7E5C5C6}" dt="2023-10-13T08:16:59.368" v="888" actId="122"/>
          <ac:spMkLst>
            <pc:docMk/>
            <pc:sldMk cId="1040775347" sldId="326"/>
            <ac:spMk id="2" creationId="{D302580F-4501-B5E2-EE52-FE897C4829DC}"/>
          </ac:spMkLst>
        </pc:spChg>
        <pc:spChg chg="mod">
          <ac:chgData name="benoit chaisy" userId="03bce2ba3f31be03" providerId="LiveId" clId="{94B78E5A-7C9E-4495-A861-D171E7E5C5C6}" dt="2023-10-13T08:16:45.972" v="887" actId="113"/>
          <ac:spMkLst>
            <pc:docMk/>
            <pc:sldMk cId="1040775347" sldId="326"/>
            <ac:spMk id="3" creationId="{C5417E59-A70B-FB72-0C61-042CCD4E8732}"/>
          </ac:spMkLst>
        </pc:spChg>
        <pc:spChg chg="mod">
          <ac:chgData name="benoit chaisy" userId="03bce2ba3f31be03" providerId="LiveId" clId="{94B78E5A-7C9E-4495-A861-D171E7E5C5C6}" dt="2023-10-13T08:15:40.550" v="819"/>
          <ac:spMkLst>
            <pc:docMk/>
            <pc:sldMk cId="1040775347" sldId="326"/>
            <ac:spMk id="6" creationId="{99C04DCB-302D-7393-CBCE-E23566ABD7DA}"/>
          </ac:spMkLst>
        </pc:spChg>
        <pc:grpChg chg="add mod">
          <ac:chgData name="benoit chaisy" userId="03bce2ba3f31be03" providerId="LiveId" clId="{94B78E5A-7C9E-4495-A861-D171E7E5C5C6}" dt="2023-10-13T08:16:08.919" v="867" actId="1076"/>
          <ac:grpSpMkLst>
            <pc:docMk/>
            <pc:sldMk cId="1040775347" sldId="326"/>
            <ac:grpSpMk id="5" creationId="{CF3484C4-1A1D-FE8A-98A7-1428F3BD9696}"/>
          </ac:grpSpMkLst>
        </pc:grpChg>
        <pc:picChg chg="mod">
          <ac:chgData name="benoit chaisy" userId="03bce2ba3f31be03" providerId="LiveId" clId="{94B78E5A-7C9E-4495-A861-D171E7E5C5C6}" dt="2023-10-13T08:15:40.550" v="819"/>
          <ac:picMkLst>
            <pc:docMk/>
            <pc:sldMk cId="1040775347" sldId="326"/>
            <ac:picMk id="7" creationId="{AC02219D-2C47-FAD9-A70F-71DB272261A3}"/>
          </ac:picMkLst>
        </pc:picChg>
        <pc:picChg chg="add mod">
          <ac:chgData name="benoit chaisy" userId="03bce2ba3f31be03" providerId="LiveId" clId="{94B78E5A-7C9E-4495-A861-D171E7E5C5C6}" dt="2023-10-13T08:16:11.663" v="869" actId="1076"/>
          <ac:picMkLst>
            <pc:docMk/>
            <pc:sldMk cId="1040775347" sldId="326"/>
            <ac:picMk id="8" creationId="{711F27F0-1A74-5CF8-E5F5-971A969A4023}"/>
          </ac:picMkLst>
        </pc:picChg>
      </pc:sldChg>
      <pc:sldChg chg="addSp delSp modSp new mod">
        <pc:chgData name="benoit chaisy" userId="03bce2ba3f31be03" providerId="LiveId" clId="{94B78E5A-7C9E-4495-A861-D171E7E5C5C6}" dt="2023-10-13T08:23:14.991" v="916" actId="14100"/>
        <pc:sldMkLst>
          <pc:docMk/>
          <pc:sldMk cId="3032237856" sldId="327"/>
        </pc:sldMkLst>
        <pc:spChg chg="del">
          <ac:chgData name="benoit chaisy" userId="03bce2ba3f31be03" providerId="LiveId" clId="{94B78E5A-7C9E-4495-A861-D171E7E5C5C6}" dt="2023-10-13T08:21:30.725" v="903"/>
          <ac:spMkLst>
            <pc:docMk/>
            <pc:sldMk cId="3032237856" sldId="327"/>
            <ac:spMk id="3" creationId="{E5475B6E-973A-7130-E103-AD01FF918BFA}"/>
          </ac:spMkLst>
        </pc:spChg>
        <pc:graphicFrameChg chg="add mod">
          <ac:chgData name="benoit chaisy" userId="03bce2ba3f31be03" providerId="LiveId" clId="{94B78E5A-7C9E-4495-A861-D171E7E5C5C6}" dt="2023-10-13T08:23:14.991" v="916" actId="14100"/>
          <ac:graphicFrameMkLst>
            <pc:docMk/>
            <pc:sldMk cId="3032237856" sldId="327"/>
            <ac:graphicFrameMk id="5" creationId="{89A80AED-B114-3072-8301-4C68317A91F3}"/>
          </ac:graphicFrameMkLst>
        </pc:graphicFrameChg>
      </pc:sldChg>
      <pc:sldChg chg="addSp delSp modSp new mod">
        <pc:chgData name="benoit chaisy" userId="03bce2ba3f31be03" providerId="LiveId" clId="{94B78E5A-7C9E-4495-A861-D171E7E5C5C6}" dt="2023-10-13T08:24:34.742" v="962" actId="122"/>
        <pc:sldMkLst>
          <pc:docMk/>
          <pc:sldMk cId="2205893372" sldId="328"/>
        </pc:sldMkLst>
        <pc:spChg chg="mod">
          <ac:chgData name="benoit chaisy" userId="03bce2ba3f31be03" providerId="LiveId" clId="{94B78E5A-7C9E-4495-A861-D171E7E5C5C6}" dt="2023-10-13T08:24:34.742" v="962" actId="122"/>
          <ac:spMkLst>
            <pc:docMk/>
            <pc:sldMk cId="2205893372" sldId="328"/>
            <ac:spMk id="2" creationId="{213835CF-8A61-D6E5-4E75-7A7A1D6DF16D}"/>
          </ac:spMkLst>
        </pc:spChg>
        <pc:spChg chg="del">
          <ac:chgData name="benoit chaisy" userId="03bce2ba3f31be03" providerId="LiveId" clId="{94B78E5A-7C9E-4495-A861-D171E7E5C5C6}" dt="2023-10-13T08:23:43.580" v="917"/>
          <ac:spMkLst>
            <pc:docMk/>
            <pc:sldMk cId="2205893372" sldId="328"/>
            <ac:spMk id="3" creationId="{2C7F2F73-F862-0010-1E73-32E8FD720F05}"/>
          </ac:spMkLst>
        </pc:spChg>
        <pc:graphicFrameChg chg="add mod">
          <ac:chgData name="benoit chaisy" userId="03bce2ba3f31be03" providerId="LiveId" clId="{94B78E5A-7C9E-4495-A861-D171E7E5C5C6}" dt="2023-10-13T08:23:43.580" v="917"/>
          <ac:graphicFrameMkLst>
            <pc:docMk/>
            <pc:sldMk cId="2205893372" sldId="328"/>
            <ac:graphicFrameMk id="5" creationId="{7D70D22F-8F80-025B-7962-85A6EFA2DACE}"/>
          </ac:graphicFrameMkLst>
        </pc:graphicFrameChg>
      </pc:sldChg>
      <pc:sldChg chg="addSp delSp modSp new mod">
        <pc:chgData name="benoit chaisy" userId="03bce2ba3f31be03" providerId="LiveId" clId="{94B78E5A-7C9E-4495-A861-D171E7E5C5C6}" dt="2023-10-13T08:42:29.788" v="1023" actId="27918"/>
        <pc:sldMkLst>
          <pc:docMk/>
          <pc:sldMk cId="2992321308" sldId="329"/>
        </pc:sldMkLst>
        <pc:spChg chg="mod">
          <ac:chgData name="benoit chaisy" userId="03bce2ba3f31be03" providerId="LiveId" clId="{94B78E5A-7C9E-4495-A861-D171E7E5C5C6}" dt="2023-10-13T08:29:39.433" v="1013" actId="113"/>
          <ac:spMkLst>
            <pc:docMk/>
            <pc:sldMk cId="2992321308" sldId="329"/>
            <ac:spMk id="2" creationId="{40433D62-A556-E4DB-606C-C7B5C003E24E}"/>
          </ac:spMkLst>
        </pc:spChg>
        <pc:spChg chg="del">
          <ac:chgData name="benoit chaisy" userId="03bce2ba3f31be03" providerId="LiveId" clId="{94B78E5A-7C9E-4495-A861-D171E7E5C5C6}" dt="2023-10-13T08:28:25.923" v="963"/>
          <ac:spMkLst>
            <pc:docMk/>
            <pc:sldMk cId="2992321308" sldId="329"/>
            <ac:spMk id="3" creationId="{03056D82-AD7F-771F-E853-3C4E2B132771}"/>
          </ac:spMkLst>
        </pc:spChg>
        <pc:spChg chg="add mod">
          <ac:chgData name="benoit chaisy" userId="03bce2ba3f31be03" providerId="LiveId" clId="{94B78E5A-7C9E-4495-A861-D171E7E5C5C6}" dt="2023-10-13T08:41:47.758" v="1014" actId="478"/>
          <ac:spMkLst>
            <pc:docMk/>
            <pc:sldMk cId="2992321308" sldId="329"/>
            <ac:spMk id="7" creationId="{6CFA4DF2-8AE5-18A0-824C-8F35294C4699}"/>
          </ac:spMkLst>
        </pc:spChg>
        <pc:graphicFrameChg chg="add del mod">
          <ac:chgData name="benoit chaisy" userId="03bce2ba3f31be03" providerId="LiveId" clId="{94B78E5A-7C9E-4495-A861-D171E7E5C5C6}" dt="2023-10-13T08:41:47.758" v="1014" actId="478"/>
          <ac:graphicFrameMkLst>
            <pc:docMk/>
            <pc:sldMk cId="2992321308" sldId="329"/>
            <ac:graphicFrameMk id="5" creationId="{6B87EBBB-CA96-15EE-8868-30E46BA5B73F}"/>
          </ac:graphicFrameMkLst>
        </pc:graphicFrameChg>
        <pc:graphicFrameChg chg="add mod">
          <ac:chgData name="benoit chaisy" userId="03bce2ba3f31be03" providerId="LiveId" clId="{94B78E5A-7C9E-4495-A861-D171E7E5C5C6}" dt="2023-10-13T08:42:00.458" v="1018" actId="14100"/>
          <ac:graphicFrameMkLst>
            <pc:docMk/>
            <pc:sldMk cId="2992321308" sldId="329"/>
            <ac:graphicFrameMk id="8" creationId="{1A1843C9-AF63-616C-7CDA-75890ECB5CD5}"/>
          </ac:graphicFrameMkLst>
        </pc:graphicFrameChg>
      </pc:sldChg>
      <pc:sldChg chg="modSp new del mod">
        <pc:chgData name="benoit chaisy" userId="03bce2ba3f31be03" providerId="LiveId" clId="{94B78E5A-7C9E-4495-A861-D171E7E5C5C6}" dt="2023-10-13T14:55:36.577" v="2269" actId="47"/>
        <pc:sldMkLst>
          <pc:docMk/>
          <pc:sldMk cId="3404224817" sldId="330"/>
        </pc:sldMkLst>
        <pc:spChg chg="mod">
          <ac:chgData name="benoit chaisy" userId="03bce2ba3f31be03" providerId="LiveId" clId="{94B78E5A-7C9E-4495-A861-D171E7E5C5C6}" dt="2023-10-13T09:23:45.236" v="1062" actId="20577"/>
          <ac:spMkLst>
            <pc:docMk/>
            <pc:sldMk cId="3404224817" sldId="330"/>
            <ac:spMk id="3" creationId="{7BAA9709-8657-245F-374A-6BF8DC8CEB85}"/>
          </ac:spMkLst>
        </pc:spChg>
      </pc:sldChg>
      <pc:sldChg chg="modSp new mod modAnim">
        <pc:chgData name="benoit chaisy" userId="03bce2ba3f31be03" providerId="LiveId" clId="{94B78E5A-7C9E-4495-A861-D171E7E5C5C6}" dt="2023-10-13T09:33:48.237" v="1575"/>
        <pc:sldMkLst>
          <pc:docMk/>
          <pc:sldMk cId="808845774" sldId="331"/>
        </pc:sldMkLst>
        <pc:spChg chg="mod">
          <ac:chgData name="benoit chaisy" userId="03bce2ba3f31be03" providerId="LiveId" clId="{94B78E5A-7C9E-4495-A861-D171E7E5C5C6}" dt="2023-10-13T09:31:57.999" v="1568" actId="255"/>
          <ac:spMkLst>
            <pc:docMk/>
            <pc:sldMk cId="808845774" sldId="331"/>
            <ac:spMk id="3" creationId="{5CB342A0-C31A-7FF7-7149-29BFC7C7AB71}"/>
          </ac:spMkLst>
        </pc:spChg>
      </pc:sldChg>
      <pc:sldChg chg="addSp delSp modSp new mod">
        <pc:chgData name="benoit chaisy" userId="03bce2ba3f31be03" providerId="LiveId" clId="{94B78E5A-7C9E-4495-A861-D171E7E5C5C6}" dt="2023-10-13T15:16:00.994" v="2423" actId="255"/>
        <pc:sldMkLst>
          <pc:docMk/>
          <pc:sldMk cId="2738052149" sldId="332"/>
        </pc:sldMkLst>
        <pc:spChg chg="del">
          <ac:chgData name="benoit chaisy" userId="03bce2ba3f31be03" providerId="LiveId" clId="{94B78E5A-7C9E-4495-A861-D171E7E5C5C6}" dt="2023-10-13T10:36:13.288" v="1585" actId="478"/>
          <ac:spMkLst>
            <pc:docMk/>
            <pc:sldMk cId="2738052149" sldId="332"/>
            <ac:spMk id="2" creationId="{463C044C-FD06-C111-8C06-F93B2F8C8CB1}"/>
          </ac:spMkLst>
        </pc:spChg>
        <pc:spChg chg="del">
          <ac:chgData name="benoit chaisy" userId="03bce2ba3f31be03" providerId="LiveId" clId="{94B78E5A-7C9E-4495-A861-D171E7E5C5C6}" dt="2023-10-13T09:58:28.732" v="1578"/>
          <ac:spMkLst>
            <pc:docMk/>
            <pc:sldMk cId="2738052149" sldId="332"/>
            <ac:spMk id="3" creationId="{E4FF2FFA-E56F-2763-FE56-DA967B52CE0C}"/>
          </ac:spMkLst>
        </pc:spChg>
        <pc:graphicFrameChg chg="add mod modGraphic">
          <ac:chgData name="benoit chaisy" userId="03bce2ba3f31be03" providerId="LiveId" clId="{94B78E5A-7C9E-4495-A861-D171E7E5C5C6}" dt="2023-10-13T15:16:00.994" v="2423" actId="255"/>
          <ac:graphicFrameMkLst>
            <pc:docMk/>
            <pc:sldMk cId="2738052149" sldId="332"/>
            <ac:graphicFrameMk id="5" creationId="{C63C38EC-BCD0-E56F-FBB4-67F7F0DC3F21}"/>
          </ac:graphicFrameMkLst>
        </pc:graphicFrameChg>
      </pc:sldChg>
      <pc:sldChg chg="modSp new del mod">
        <pc:chgData name="benoit chaisy" userId="03bce2ba3f31be03" providerId="LiveId" clId="{94B78E5A-7C9E-4495-A861-D171E7E5C5C6}" dt="2023-10-13T16:11:44.669" v="4399" actId="47"/>
        <pc:sldMkLst>
          <pc:docMk/>
          <pc:sldMk cId="731808187" sldId="333"/>
        </pc:sldMkLst>
        <pc:spChg chg="mod">
          <ac:chgData name="benoit chaisy" userId="03bce2ba3f31be03" providerId="LiveId" clId="{94B78E5A-7C9E-4495-A861-D171E7E5C5C6}" dt="2023-10-13T14:30:39.976" v="1695" actId="20577"/>
          <ac:spMkLst>
            <pc:docMk/>
            <pc:sldMk cId="731808187" sldId="333"/>
            <ac:spMk id="3" creationId="{FBACA757-0108-C486-2866-591F7B78CE29}"/>
          </ac:spMkLst>
        </pc:spChg>
      </pc:sldChg>
      <pc:sldChg chg="modSp new mod">
        <pc:chgData name="benoit chaisy" userId="03bce2ba3f31be03" providerId="LiveId" clId="{94B78E5A-7C9E-4495-A861-D171E7E5C5C6}" dt="2023-10-13T14:45:31.331" v="2179" actId="20577"/>
        <pc:sldMkLst>
          <pc:docMk/>
          <pc:sldMk cId="533408995" sldId="334"/>
        </pc:sldMkLst>
        <pc:spChg chg="mod">
          <ac:chgData name="benoit chaisy" userId="03bce2ba3f31be03" providerId="LiveId" clId="{94B78E5A-7C9E-4495-A861-D171E7E5C5C6}" dt="2023-10-13T14:43:02.315" v="1729" actId="20577"/>
          <ac:spMkLst>
            <pc:docMk/>
            <pc:sldMk cId="533408995" sldId="334"/>
            <ac:spMk id="2" creationId="{D28EC071-F9C9-644C-49A4-5BDB4C95BFC9}"/>
          </ac:spMkLst>
        </pc:spChg>
        <pc:spChg chg="mod">
          <ac:chgData name="benoit chaisy" userId="03bce2ba3f31be03" providerId="LiveId" clId="{94B78E5A-7C9E-4495-A861-D171E7E5C5C6}" dt="2023-10-13T14:45:31.331" v="2179" actId="20577"/>
          <ac:spMkLst>
            <pc:docMk/>
            <pc:sldMk cId="533408995" sldId="334"/>
            <ac:spMk id="3" creationId="{2D5D95D7-AE97-A702-19C0-63D571DBA87F}"/>
          </ac:spMkLst>
        </pc:spChg>
      </pc:sldChg>
      <pc:sldChg chg="addSp delSp modSp new mod">
        <pc:chgData name="benoit chaisy" userId="03bce2ba3f31be03" providerId="LiveId" clId="{94B78E5A-7C9E-4495-A861-D171E7E5C5C6}" dt="2023-10-13T14:49:49.284" v="2216" actId="21"/>
        <pc:sldMkLst>
          <pc:docMk/>
          <pc:sldMk cId="2720196218" sldId="335"/>
        </pc:sldMkLst>
        <pc:spChg chg="del">
          <ac:chgData name="benoit chaisy" userId="03bce2ba3f31be03" providerId="LiveId" clId="{94B78E5A-7C9E-4495-A861-D171E7E5C5C6}" dt="2023-10-13T14:46:11.192" v="2181"/>
          <ac:spMkLst>
            <pc:docMk/>
            <pc:sldMk cId="2720196218" sldId="335"/>
            <ac:spMk id="3" creationId="{A1753941-8671-3070-C381-516886782019}"/>
          </ac:spMkLst>
        </pc:spChg>
        <pc:graphicFrameChg chg="add mod modGraphic">
          <ac:chgData name="benoit chaisy" userId="03bce2ba3f31be03" providerId="LiveId" clId="{94B78E5A-7C9E-4495-A861-D171E7E5C5C6}" dt="2023-10-13T14:49:49.284" v="2216" actId="21"/>
          <ac:graphicFrameMkLst>
            <pc:docMk/>
            <pc:sldMk cId="2720196218" sldId="335"/>
            <ac:graphicFrameMk id="5" creationId="{DC04F454-3D90-F576-444C-DD8C289302A4}"/>
          </ac:graphicFrameMkLst>
        </pc:graphicFrameChg>
      </pc:sldChg>
      <pc:sldChg chg="addSp delSp modSp new mod ord">
        <pc:chgData name="benoit chaisy" userId="03bce2ba3f31be03" providerId="LiveId" clId="{94B78E5A-7C9E-4495-A861-D171E7E5C5C6}" dt="2023-10-13T14:55:17.470" v="2268" actId="255"/>
        <pc:sldMkLst>
          <pc:docMk/>
          <pc:sldMk cId="4005596414" sldId="336"/>
        </pc:sldMkLst>
        <pc:spChg chg="add del mod">
          <ac:chgData name="benoit chaisy" userId="03bce2ba3f31be03" providerId="LiveId" clId="{94B78E5A-7C9E-4495-A861-D171E7E5C5C6}" dt="2023-10-13T14:55:17.470" v="2268" actId="255"/>
          <ac:spMkLst>
            <pc:docMk/>
            <pc:sldMk cId="4005596414" sldId="336"/>
            <ac:spMk id="2" creationId="{8138A83A-F37F-9D34-74DB-EBA0808EF017}"/>
          </ac:spMkLst>
        </pc:spChg>
        <pc:spChg chg="add del">
          <ac:chgData name="benoit chaisy" userId="03bce2ba3f31be03" providerId="LiveId" clId="{94B78E5A-7C9E-4495-A861-D171E7E5C5C6}" dt="2023-10-13T14:53:20.848" v="2222"/>
          <ac:spMkLst>
            <pc:docMk/>
            <pc:sldMk cId="4005596414" sldId="336"/>
            <ac:spMk id="3" creationId="{32218BA7-4BED-15B4-D699-3087A338306B}"/>
          </ac:spMkLst>
        </pc:spChg>
        <pc:graphicFrameChg chg="add del mod">
          <ac:chgData name="benoit chaisy" userId="03bce2ba3f31be03" providerId="LiveId" clId="{94B78E5A-7C9E-4495-A861-D171E7E5C5C6}" dt="2023-10-13T14:53:13.090" v="2221"/>
          <ac:graphicFrameMkLst>
            <pc:docMk/>
            <pc:sldMk cId="4005596414" sldId="336"/>
            <ac:graphicFrameMk id="5" creationId="{92B6A835-3392-BC38-234E-792EC1A347CB}"/>
          </ac:graphicFrameMkLst>
        </pc:graphicFrameChg>
        <pc:graphicFrameChg chg="add mod modGraphic">
          <ac:chgData name="benoit chaisy" userId="03bce2ba3f31be03" providerId="LiveId" clId="{94B78E5A-7C9E-4495-A861-D171E7E5C5C6}" dt="2023-10-13T14:54:45.547" v="2227" actId="1076"/>
          <ac:graphicFrameMkLst>
            <pc:docMk/>
            <pc:sldMk cId="4005596414" sldId="336"/>
            <ac:graphicFrameMk id="6" creationId="{DC53B641-7D87-B8FA-742E-3AE17DACFBF4}"/>
          </ac:graphicFrameMkLst>
        </pc:graphicFrameChg>
      </pc:sldChg>
      <pc:sldChg chg="modSp add mod ord">
        <pc:chgData name="benoit chaisy" userId="03bce2ba3f31be03" providerId="LiveId" clId="{94B78E5A-7C9E-4495-A861-D171E7E5C5C6}" dt="2023-10-13T14:57:27.296" v="2298" actId="20577"/>
        <pc:sldMkLst>
          <pc:docMk/>
          <pc:sldMk cId="2232215862" sldId="337"/>
        </pc:sldMkLst>
        <pc:spChg chg="mod">
          <ac:chgData name="benoit chaisy" userId="03bce2ba3f31be03" providerId="LiveId" clId="{94B78E5A-7C9E-4495-A861-D171E7E5C5C6}" dt="2023-10-13T14:57:27.296" v="2298" actId="20577"/>
          <ac:spMkLst>
            <pc:docMk/>
            <pc:sldMk cId="2232215862" sldId="337"/>
            <ac:spMk id="2" creationId="{D1B7724D-2916-295B-C10E-97937BCB96D9}"/>
          </ac:spMkLst>
        </pc:spChg>
      </pc:sldChg>
      <pc:sldChg chg="modSp add mod ord">
        <pc:chgData name="benoit chaisy" userId="03bce2ba3f31be03" providerId="LiveId" clId="{94B78E5A-7C9E-4495-A861-D171E7E5C5C6}" dt="2023-10-13T14:57:50.060" v="2363" actId="14100"/>
        <pc:sldMkLst>
          <pc:docMk/>
          <pc:sldMk cId="1397188236" sldId="338"/>
        </pc:sldMkLst>
        <pc:spChg chg="mod">
          <ac:chgData name="benoit chaisy" userId="03bce2ba3f31be03" providerId="LiveId" clId="{94B78E5A-7C9E-4495-A861-D171E7E5C5C6}" dt="2023-10-13T14:57:50.060" v="2363" actId="14100"/>
          <ac:spMkLst>
            <pc:docMk/>
            <pc:sldMk cId="1397188236" sldId="338"/>
            <ac:spMk id="2" creationId="{D1B7724D-2916-295B-C10E-97937BCB96D9}"/>
          </ac:spMkLst>
        </pc:spChg>
      </pc:sldChg>
      <pc:sldChg chg="addSp delSp modSp new mod ord">
        <pc:chgData name="benoit chaisy" userId="03bce2ba3f31be03" providerId="LiveId" clId="{94B78E5A-7C9E-4495-A861-D171E7E5C5C6}" dt="2023-10-13T15:18:41.110" v="2425"/>
        <pc:sldMkLst>
          <pc:docMk/>
          <pc:sldMk cId="954247880" sldId="339"/>
        </pc:sldMkLst>
        <pc:spChg chg="mod">
          <ac:chgData name="benoit chaisy" userId="03bce2ba3f31be03" providerId="LiveId" clId="{94B78E5A-7C9E-4495-A861-D171E7E5C5C6}" dt="2023-10-13T15:15:00.724" v="2421" actId="20577"/>
          <ac:spMkLst>
            <pc:docMk/>
            <pc:sldMk cId="954247880" sldId="339"/>
            <ac:spMk id="2" creationId="{63E4E681-46F6-14E9-09D1-A504B64D4C39}"/>
          </ac:spMkLst>
        </pc:spChg>
        <pc:spChg chg="add del">
          <ac:chgData name="benoit chaisy" userId="03bce2ba3f31be03" providerId="LiveId" clId="{94B78E5A-7C9E-4495-A861-D171E7E5C5C6}" dt="2023-10-13T15:14:41.670" v="2367"/>
          <ac:spMkLst>
            <pc:docMk/>
            <pc:sldMk cId="954247880" sldId="339"/>
            <ac:spMk id="3" creationId="{4212851D-6F6B-B160-3239-29C6789E99F8}"/>
          </ac:spMkLst>
        </pc:spChg>
        <pc:graphicFrameChg chg="add del mod">
          <ac:chgData name="benoit chaisy" userId="03bce2ba3f31be03" providerId="LiveId" clId="{94B78E5A-7C9E-4495-A861-D171E7E5C5C6}" dt="2023-10-13T15:14:34.764" v="2366"/>
          <ac:graphicFrameMkLst>
            <pc:docMk/>
            <pc:sldMk cId="954247880" sldId="339"/>
            <ac:graphicFrameMk id="5" creationId="{7AAF2048-4770-8F9B-C96D-FDE71AA73D9B}"/>
          </ac:graphicFrameMkLst>
        </pc:graphicFrameChg>
        <pc:graphicFrameChg chg="add mod modGraphic">
          <ac:chgData name="benoit chaisy" userId="03bce2ba3f31be03" providerId="LiveId" clId="{94B78E5A-7C9E-4495-A861-D171E7E5C5C6}" dt="2023-10-13T15:14:44.946" v="2368" actId="14100"/>
          <ac:graphicFrameMkLst>
            <pc:docMk/>
            <pc:sldMk cId="954247880" sldId="339"/>
            <ac:graphicFrameMk id="6" creationId="{B4FDAFA5-B5DC-FCAE-F153-A2E6B24A5F33}"/>
          </ac:graphicFrameMkLst>
        </pc:graphicFrameChg>
      </pc:sldChg>
      <pc:sldChg chg="addSp delSp modSp new mod">
        <pc:chgData name="benoit chaisy" userId="03bce2ba3f31be03" providerId="LiveId" clId="{94B78E5A-7C9E-4495-A861-D171E7E5C5C6}" dt="2023-10-13T15:37:17.379" v="3543" actId="20577"/>
        <pc:sldMkLst>
          <pc:docMk/>
          <pc:sldMk cId="146494931" sldId="340"/>
        </pc:sldMkLst>
        <pc:spChg chg="mod">
          <ac:chgData name="benoit chaisy" userId="03bce2ba3f31be03" providerId="LiveId" clId="{94B78E5A-7C9E-4495-A861-D171E7E5C5C6}" dt="2023-10-13T15:34:13.663" v="3016" actId="20577"/>
          <ac:spMkLst>
            <pc:docMk/>
            <pc:sldMk cId="146494931" sldId="340"/>
            <ac:spMk id="2" creationId="{2E706CE4-D336-02EE-AFA7-7489ED0592F3}"/>
          </ac:spMkLst>
        </pc:spChg>
        <pc:spChg chg="add del mod">
          <ac:chgData name="benoit chaisy" userId="03bce2ba3f31be03" providerId="LiveId" clId="{94B78E5A-7C9E-4495-A861-D171E7E5C5C6}" dt="2023-10-13T15:37:17.379" v="3543" actId="20577"/>
          <ac:spMkLst>
            <pc:docMk/>
            <pc:sldMk cId="146494931" sldId="340"/>
            <ac:spMk id="3" creationId="{A8AC72EE-3821-8600-6835-659AFF02CA6E}"/>
          </ac:spMkLst>
        </pc:spChg>
        <pc:spChg chg="add del mod">
          <ac:chgData name="benoit chaisy" userId="03bce2ba3f31be03" providerId="LiveId" clId="{94B78E5A-7C9E-4495-A861-D171E7E5C5C6}" dt="2023-10-13T15:33:58.372" v="3014"/>
          <ac:spMkLst>
            <pc:docMk/>
            <pc:sldMk cId="146494931" sldId="340"/>
            <ac:spMk id="5" creationId="{5BD2FCB2-2C98-BC3B-D1BE-BA050AB46B7C}"/>
          </ac:spMkLst>
        </pc:spChg>
      </pc:sldChg>
      <pc:sldChg chg="new del">
        <pc:chgData name="benoit chaisy" userId="03bce2ba3f31be03" providerId="LiveId" clId="{94B78E5A-7C9E-4495-A861-D171E7E5C5C6}" dt="2023-10-13T16:01:47.147" v="4383" actId="47"/>
        <pc:sldMkLst>
          <pc:docMk/>
          <pc:sldMk cId="87362754" sldId="341"/>
        </pc:sldMkLst>
      </pc:sldChg>
      <pc:sldChg chg="delSp modSp add del mod ord">
        <pc:chgData name="benoit chaisy" userId="03bce2ba3f31be03" providerId="LiveId" clId="{94B78E5A-7C9E-4495-A861-D171E7E5C5C6}" dt="2023-10-13T15:57:53.257" v="4184" actId="47"/>
        <pc:sldMkLst>
          <pc:docMk/>
          <pc:sldMk cId="322494045" sldId="342"/>
        </pc:sldMkLst>
        <pc:spChg chg="mod">
          <ac:chgData name="benoit chaisy" userId="03bce2ba3f31be03" providerId="LiveId" clId="{94B78E5A-7C9E-4495-A861-D171E7E5C5C6}" dt="2023-10-13T15:56:54.962" v="4173" actId="27636"/>
          <ac:spMkLst>
            <pc:docMk/>
            <pc:sldMk cId="322494045" sldId="342"/>
            <ac:spMk id="2" creationId="{F7EE8A13-51D8-05C8-E1BE-83608BE97D58}"/>
          </ac:spMkLst>
        </pc:spChg>
        <pc:spChg chg="mod">
          <ac:chgData name="benoit chaisy" userId="03bce2ba3f31be03" providerId="LiveId" clId="{94B78E5A-7C9E-4495-A861-D171E7E5C5C6}" dt="2023-10-13T15:57:22.920" v="4179" actId="1076"/>
          <ac:spMkLst>
            <pc:docMk/>
            <pc:sldMk cId="322494045" sldId="342"/>
            <ac:spMk id="3" creationId="{F43BEAD7-CB41-FA7B-A1B7-A0529D355BED}"/>
          </ac:spMkLst>
        </pc:spChg>
        <pc:picChg chg="del">
          <ac:chgData name="benoit chaisy" userId="03bce2ba3f31be03" providerId="LiveId" clId="{94B78E5A-7C9E-4495-A861-D171E7E5C5C6}" dt="2023-10-13T15:56:58.703" v="4174" actId="478"/>
          <ac:picMkLst>
            <pc:docMk/>
            <pc:sldMk cId="322494045" sldId="342"/>
            <ac:picMk id="5" creationId="{2D2B9BBA-FBCF-E1F2-7127-70BE3F330BC0}"/>
          </ac:picMkLst>
        </pc:picChg>
      </pc:sldChg>
      <pc:sldChg chg="modSp new mod">
        <pc:chgData name="benoit chaisy" userId="03bce2ba3f31be03" providerId="LiveId" clId="{94B78E5A-7C9E-4495-A861-D171E7E5C5C6}" dt="2023-10-13T16:02:42.133" v="4398" actId="20577"/>
        <pc:sldMkLst>
          <pc:docMk/>
          <pc:sldMk cId="1921343296" sldId="343"/>
        </pc:sldMkLst>
        <pc:spChg chg="mod">
          <ac:chgData name="benoit chaisy" userId="03bce2ba3f31be03" providerId="LiveId" clId="{94B78E5A-7C9E-4495-A861-D171E7E5C5C6}" dt="2023-10-13T15:57:49.819" v="4183" actId="122"/>
          <ac:spMkLst>
            <pc:docMk/>
            <pc:sldMk cId="1921343296" sldId="343"/>
            <ac:spMk id="2" creationId="{ED03B898-ECC8-919C-FB53-D3AF727F2C10}"/>
          </ac:spMkLst>
        </pc:spChg>
        <pc:spChg chg="mod">
          <ac:chgData name="benoit chaisy" userId="03bce2ba3f31be03" providerId="LiveId" clId="{94B78E5A-7C9E-4495-A861-D171E7E5C5C6}" dt="2023-10-13T16:02:42.133" v="4398" actId="20577"/>
          <ac:spMkLst>
            <pc:docMk/>
            <pc:sldMk cId="1921343296" sldId="343"/>
            <ac:spMk id="3" creationId="{1684F22F-0801-09E8-58B0-CA774749C664}"/>
          </ac:spMkLst>
        </pc:spChg>
      </pc:sldChg>
    </pc:docChg>
  </pc:docChgLst>
  <pc:docChgLst>
    <pc:chgData name="benoit chaisy" userId="03bce2ba3f31be03" providerId="LiveId" clId="{3ACEAF12-2656-4AA2-9B95-75748C3DC50F}"/>
    <pc:docChg chg="undo custSel addSld delSld modSld sldOrd modMainMaster">
      <pc:chgData name="benoit chaisy" userId="03bce2ba3f31be03" providerId="LiveId" clId="{3ACEAF12-2656-4AA2-9B95-75748C3DC50F}" dt="2023-08-31T07:32:35.738" v="6502" actId="1036"/>
      <pc:docMkLst>
        <pc:docMk/>
      </pc:docMkLst>
      <pc:sldChg chg="del">
        <pc:chgData name="benoit chaisy" userId="03bce2ba3f31be03" providerId="LiveId" clId="{3ACEAF12-2656-4AA2-9B95-75748C3DC50F}" dt="2023-05-26T11:15:31.845" v="2489" actId="47"/>
        <pc:sldMkLst>
          <pc:docMk/>
          <pc:sldMk cId="1294853638" sldId="256"/>
        </pc:sldMkLst>
      </pc:sldChg>
      <pc:sldChg chg="addSp delSp modSp mod ord setBg">
        <pc:chgData name="benoit chaisy" userId="03bce2ba3f31be03" providerId="LiveId" clId="{3ACEAF12-2656-4AA2-9B95-75748C3DC50F}" dt="2023-06-01T08:22:59.891" v="3508"/>
        <pc:sldMkLst>
          <pc:docMk/>
          <pc:sldMk cId="3214658348" sldId="258"/>
        </pc:sldMkLst>
        <pc:graphicFrameChg chg="mod">
          <ac:chgData name="benoit chaisy" userId="03bce2ba3f31be03" providerId="LiveId" clId="{3ACEAF12-2656-4AA2-9B95-75748C3DC50F}" dt="2023-05-26T11:54:42.087" v="2529" actId="2711"/>
          <ac:graphicFrameMkLst>
            <pc:docMk/>
            <pc:sldMk cId="3214658348" sldId="258"/>
            <ac:graphicFrameMk id="6" creationId="{B9A9FAFC-390D-CD14-D846-0962B1B5B193}"/>
          </ac:graphicFrameMkLst>
        </pc:graphicFrameChg>
        <pc:picChg chg="add del mod">
          <ac:chgData name="benoit chaisy" userId="03bce2ba3f31be03" providerId="LiveId" clId="{3ACEAF12-2656-4AA2-9B95-75748C3DC50F}" dt="2023-05-26T11:17:07.861" v="2500" actId="21"/>
          <ac:picMkLst>
            <pc:docMk/>
            <pc:sldMk cId="3214658348" sldId="258"/>
            <ac:picMk id="3" creationId="{F1345F40-D9E2-C062-9B04-3BD4472BBFB0}"/>
          </ac:picMkLst>
        </pc:picChg>
      </pc:sldChg>
      <pc:sldChg chg="modSp mod">
        <pc:chgData name="benoit chaisy" userId="03bce2ba3f31be03" providerId="LiveId" clId="{3ACEAF12-2656-4AA2-9B95-75748C3DC50F}" dt="2023-05-26T11:56:28.859" v="2532" actId="2711"/>
        <pc:sldMkLst>
          <pc:docMk/>
          <pc:sldMk cId="1193349424" sldId="259"/>
        </pc:sldMkLst>
        <pc:spChg chg="mod">
          <ac:chgData name="benoit chaisy" userId="03bce2ba3f31be03" providerId="LiveId" clId="{3ACEAF12-2656-4AA2-9B95-75748C3DC50F}" dt="2023-05-26T11:56:11.744" v="2530" actId="2711"/>
          <ac:spMkLst>
            <pc:docMk/>
            <pc:sldMk cId="1193349424" sldId="259"/>
            <ac:spMk id="2" creationId="{B8BD0A5E-E7BD-C74D-BEEB-0158513283FF}"/>
          </ac:spMkLst>
        </pc:spChg>
        <pc:graphicFrameChg chg="mod">
          <ac:chgData name="benoit chaisy" userId="03bce2ba3f31be03" providerId="LiveId" clId="{3ACEAF12-2656-4AA2-9B95-75748C3DC50F}" dt="2023-05-26T11:56:28.859" v="2532" actId="2711"/>
          <ac:graphicFrameMkLst>
            <pc:docMk/>
            <pc:sldMk cId="1193349424" sldId="259"/>
            <ac:graphicFrameMk id="6" creationId="{067DA282-810E-1969-D236-9E134966662A}"/>
          </ac:graphicFrameMkLst>
        </pc:graphicFrameChg>
      </pc:sldChg>
      <pc:sldChg chg="addSp delSp modSp mod setBg">
        <pc:chgData name="benoit chaisy" userId="03bce2ba3f31be03" providerId="LiveId" clId="{3ACEAF12-2656-4AA2-9B95-75748C3DC50F}" dt="2023-05-26T11:59:01.495" v="2550" actId="1076"/>
        <pc:sldMkLst>
          <pc:docMk/>
          <pc:sldMk cId="414106531" sldId="260"/>
        </pc:sldMkLst>
        <pc:spChg chg="mod">
          <ac:chgData name="benoit chaisy" userId="03bce2ba3f31be03" providerId="LiveId" clId="{3ACEAF12-2656-4AA2-9B95-75748C3DC50F}" dt="2023-05-26T11:59:01.495" v="2550" actId="1076"/>
          <ac:spMkLst>
            <pc:docMk/>
            <pc:sldMk cId="414106531" sldId="260"/>
            <ac:spMk id="2" creationId="{8F9ACAE8-6919-AA8F-FB89-E6F931BE7DBC}"/>
          </ac:spMkLst>
        </pc:spChg>
        <pc:spChg chg="mod">
          <ac:chgData name="benoit chaisy" userId="03bce2ba3f31be03" providerId="LiveId" clId="{3ACEAF12-2656-4AA2-9B95-75748C3DC50F}" dt="2023-05-26T11:20:07.829" v="2501" actId="26606"/>
          <ac:spMkLst>
            <pc:docMk/>
            <pc:sldMk cId="414106531" sldId="260"/>
            <ac:spMk id="4" creationId="{51AB1D5C-A1C9-C670-F0EA-8BBD65231BED}"/>
          </ac:spMkLst>
        </pc:spChg>
        <pc:spChg chg="del">
          <ac:chgData name="benoit chaisy" userId="03bce2ba3f31be03" providerId="LiveId" clId="{3ACEAF12-2656-4AA2-9B95-75748C3DC50F}" dt="2023-05-26T11:20:07.829" v="2501" actId="26606"/>
          <ac:spMkLst>
            <pc:docMk/>
            <pc:sldMk cId="414106531" sldId="260"/>
            <ac:spMk id="10" creationId="{2E442304-DDBD-4F7B-8017-36BCC863FB40}"/>
          </ac:spMkLst>
        </pc:spChg>
        <pc:spChg chg="del">
          <ac:chgData name="benoit chaisy" userId="03bce2ba3f31be03" providerId="LiveId" clId="{3ACEAF12-2656-4AA2-9B95-75748C3DC50F}" dt="2023-05-26T11:20:07.829" v="2501" actId="26606"/>
          <ac:spMkLst>
            <pc:docMk/>
            <pc:sldMk cId="414106531" sldId="260"/>
            <ac:spMk id="12" creationId="{5E107275-3853-46FD-A241-DE4355A42675}"/>
          </ac:spMkLst>
        </pc:spChg>
        <pc:spChg chg="add">
          <ac:chgData name="benoit chaisy" userId="03bce2ba3f31be03" providerId="LiveId" clId="{3ACEAF12-2656-4AA2-9B95-75748C3DC50F}" dt="2023-05-26T11:20:07.829" v="2501" actId="26606"/>
          <ac:spMkLst>
            <pc:docMk/>
            <pc:sldMk cId="414106531" sldId="260"/>
            <ac:spMk id="17" creationId="{2659FDB4-FCBE-4A89-B46D-43D4FA54464D}"/>
          </ac:spMkLst>
        </pc:spChg>
        <pc:graphicFrameChg chg="mod modGraphic">
          <ac:chgData name="benoit chaisy" userId="03bce2ba3f31be03" providerId="LiveId" clId="{3ACEAF12-2656-4AA2-9B95-75748C3DC50F}" dt="2023-05-26T11:57:58.679" v="2545" actId="1038"/>
          <ac:graphicFrameMkLst>
            <pc:docMk/>
            <pc:sldMk cId="414106531" sldId="260"/>
            <ac:graphicFrameMk id="6" creationId="{FBA6F760-EC8C-7C1D-F350-CD9D98E2E994}"/>
          </ac:graphicFrameMkLst>
        </pc:graphicFrameChg>
        <pc:cxnChg chg="add">
          <ac:chgData name="benoit chaisy" userId="03bce2ba3f31be03" providerId="LiveId" clId="{3ACEAF12-2656-4AA2-9B95-75748C3DC50F}" dt="2023-05-26T11:20:07.829" v="2501" actId="26606"/>
          <ac:cxnSpMkLst>
            <pc:docMk/>
            <pc:sldMk cId="414106531" sldId="260"/>
            <ac:cxnSpMk id="19" creationId="{C8F51B3F-8331-4E4A-AE96-D47B1006EEAD}"/>
          </ac:cxnSpMkLst>
        </pc:cxnChg>
      </pc:sldChg>
      <pc:sldChg chg="addSp delSp modSp mod setBg">
        <pc:chgData name="benoit chaisy" userId="03bce2ba3f31be03" providerId="LiveId" clId="{3ACEAF12-2656-4AA2-9B95-75748C3DC50F}" dt="2023-05-28T14:57:19.546" v="3244" actId="478"/>
        <pc:sldMkLst>
          <pc:docMk/>
          <pc:sldMk cId="2091123129" sldId="261"/>
        </pc:sldMkLst>
        <pc:spChg chg="mod">
          <ac:chgData name="benoit chaisy" userId="03bce2ba3f31be03" providerId="LiveId" clId="{3ACEAF12-2656-4AA2-9B95-75748C3DC50F}" dt="2023-05-26T11:59:17.641" v="2551" actId="2711"/>
          <ac:spMkLst>
            <pc:docMk/>
            <pc:sldMk cId="2091123129" sldId="261"/>
            <ac:spMk id="2" creationId="{D1B7724D-2916-295B-C10E-97937BCB96D9}"/>
          </ac:spMkLst>
        </pc:spChg>
        <pc:spChg chg="del mod">
          <ac:chgData name="benoit chaisy" userId="03bce2ba3f31be03" providerId="LiveId" clId="{3ACEAF12-2656-4AA2-9B95-75748C3DC50F}" dt="2023-05-26T11:20:12.307" v="2502" actId="26606"/>
          <ac:spMkLst>
            <pc:docMk/>
            <pc:sldMk cId="2091123129" sldId="261"/>
            <ac:spMk id="3" creationId="{FF5DD37F-709A-F73B-CBF5-892BDA933C66}"/>
          </ac:spMkLst>
        </pc:spChg>
        <pc:spChg chg="mod">
          <ac:chgData name="benoit chaisy" userId="03bce2ba3f31be03" providerId="LiveId" clId="{3ACEAF12-2656-4AA2-9B95-75748C3DC50F}" dt="2023-05-26T11:20:12.307" v="2502" actId="26606"/>
          <ac:spMkLst>
            <pc:docMk/>
            <pc:sldMk cId="2091123129" sldId="261"/>
            <ac:spMk id="4" creationId="{52790363-CC6B-1607-C81B-F4F7A2CDE543}"/>
          </ac:spMkLst>
        </pc:spChg>
        <pc:spChg chg="del">
          <ac:chgData name="benoit chaisy" userId="03bce2ba3f31be03" providerId="LiveId" clId="{3ACEAF12-2656-4AA2-9B95-75748C3DC50F}" dt="2023-05-26T11:20:12.307" v="2502" actId="26606"/>
          <ac:spMkLst>
            <pc:docMk/>
            <pc:sldMk cId="2091123129" sldId="261"/>
            <ac:spMk id="9" creationId="{777A147A-9ED8-46B4-8660-1B3C2AA880B5}"/>
          </ac:spMkLst>
        </pc:spChg>
        <pc:spChg chg="del">
          <ac:chgData name="benoit chaisy" userId="03bce2ba3f31be03" providerId="LiveId" clId="{3ACEAF12-2656-4AA2-9B95-75748C3DC50F}" dt="2023-05-26T11:20:12.307" v="2502" actId="26606"/>
          <ac:spMkLst>
            <pc:docMk/>
            <pc:sldMk cId="2091123129" sldId="261"/>
            <ac:spMk id="11" creationId="{5D6C15A0-C087-4593-8414-2B4EC1CDC3DE}"/>
          </ac:spMkLst>
        </pc:spChg>
        <pc:spChg chg="add">
          <ac:chgData name="benoit chaisy" userId="03bce2ba3f31be03" providerId="LiveId" clId="{3ACEAF12-2656-4AA2-9B95-75748C3DC50F}" dt="2023-05-26T11:20:12.307" v="2502" actId="26606"/>
          <ac:spMkLst>
            <pc:docMk/>
            <pc:sldMk cId="2091123129" sldId="261"/>
            <ac:spMk id="17" creationId="{2659FDB4-FCBE-4A89-B46D-43D4FA54464D}"/>
          </ac:spMkLst>
        </pc:spChg>
        <pc:graphicFrameChg chg="add mod">
          <ac:chgData name="benoit chaisy" userId="03bce2ba3f31be03" providerId="LiveId" clId="{3ACEAF12-2656-4AA2-9B95-75748C3DC50F}" dt="2023-05-28T14:57:19.546" v="3244" actId="478"/>
          <ac:graphicFrameMkLst>
            <pc:docMk/>
            <pc:sldMk cId="2091123129" sldId="261"/>
            <ac:graphicFrameMk id="13" creationId="{CA5AD01E-05B9-A690-549A-5F7A731D35E8}"/>
          </ac:graphicFrameMkLst>
        </pc:graphicFrameChg>
        <pc:cxnChg chg="add">
          <ac:chgData name="benoit chaisy" userId="03bce2ba3f31be03" providerId="LiveId" clId="{3ACEAF12-2656-4AA2-9B95-75748C3DC50F}" dt="2023-05-26T11:20:12.307" v="2502" actId="26606"/>
          <ac:cxnSpMkLst>
            <pc:docMk/>
            <pc:sldMk cId="2091123129" sldId="261"/>
            <ac:cxnSpMk id="19" creationId="{C8F51B3F-8331-4E4A-AE96-D47B1006EEAD}"/>
          </ac:cxnSpMkLst>
        </pc:cxnChg>
      </pc:sldChg>
      <pc:sldChg chg="modSp mod setBg">
        <pc:chgData name="benoit chaisy" userId="03bce2ba3f31be03" providerId="LiveId" clId="{3ACEAF12-2656-4AA2-9B95-75748C3DC50F}" dt="2023-05-26T12:09:24.037" v="2731"/>
        <pc:sldMkLst>
          <pc:docMk/>
          <pc:sldMk cId="105564348" sldId="262"/>
        </pc:sldMkLst>
        <pc:spChg chg="mod">
          <ac:chgData name="benoit chaisy" userId="03bce2ba3f31be03" providerId="LiveId" clId="{3ACEAF12-2656-4AA2-9B95-75748C3DC50F}" dt="2023-05-26T12:07:33.255" v="2719" actId="14100"/>
          <ac:spMkLst>
            <pc:docMk/>
            <pc:sldMk cId="105564348" sldId="262"/>
            <ac:spMk id="2" creationId="{DEF07F68-4FE0-D9CB-6A4B-63534561F397}"/>
          </ac:spMkLst>
        </pc:spChg>
        <pc:graphicFrameChg chg="mod">
          <ac:chgData name="benoit chaisy" userId="03bce2ba3f31be03" providerId="LiveId" clId="{3ACEAF12-2656-4AA2-9B95-75748C3DC50F}" dt="2023-05-26T12:09:24.037" v="2731"/>
          <ac:graphicFrameMkLst>
            <pc:docMk/>
            <pc:sldMk cId="105564348" sldId="262"/>
            <ac:graphicFrameMk id="6" creationId="{46005B71-D869-D482-9EAF-A97E502A49F1}"/>
          </ac:graphicFrameMkLst>
        </pc:graphicFrameChg>
      </pc:sldChg>
      <pc:sldChg chg="modSp mod setBg">
        <pc:chgData name="benoit chaisy" userId="03bce2ba3f31be03" providerId="LiveId" clId="{3ACEAF12-2656-4AA2-9B95-75748C3DC50F}" dt="2023-05-26T12:07:16.632" v="2717" actId="14100"/>
        <pc:sldMkLst>
          <pc:docMk/>
          <pc:sldMk cId="623056323" sldId="263"/>
        </pc:sldMkLst>
        <pc:spChg chg="mod">
          <ac:chgData name="benoit chaisy" userId="03bce2ba3f31be03" providerId="LiveId" clId="{3ACEAF12-2656-4AA2-9B95-75748C3DC50F}" dt="2023-05-26T12:07:16.632" v="2717" actId="14100"/>
          <ac:spMkLst>
            <pc:docMk/>
            <pc:sldMk cId="623056323" sldId="263"/>
            <ac:spMk id="2" creationId="{E86CAE4B-A158-EC95-FCF6-6F2C99F61DCF}"/>
          </ac:spMkLst>
        </pc:spChg>
      </pc:sldChg>
      <pc:sldChg chg="modSp mod ord setBg">
        <pc:chgData name="benoit chaisy" userId="03bce2ba3f31be03" providerId="LiveId" clId="{3ACEAF12-2656-4AA2-9B95-75748C3DC50F}" dt="2023-05-26T12:24:09.270" v="2754" actId="27636"/>
        <pc:sldMkLst>
          <pc:docMk/>
          <pc:sldMk cId="145382108" sldId="264"/>
        </pc:sldMkLst>
        <pc:spChg chg="mod">
          <ac:chgData name="benoit chaisy" userId="03bce2ba3f31be03" providerId="LiveId" clId="{3ACEAF12-2656-4AA2-9B95-75748C3DC50F}" dt="2023-05-26T12:23:57.641" v="2750" actId="14100"/>
          <ac:spMkLst>
            <pc:docMk/>
            <pc:sldMk cId="145382108" sldId="264"/>
            <ac:spMk id="2" creationId="{2D245B57-9C10-7369-737D-4EDDF1AF7932}"/>
          </ac:spMkLst>
        </pc:spChg>
        <pc:spChg chg="mod">
          <ac:chgData name="benoit chaisy" userId="03bce2ba3f31be03" providerId="LiveId" clId="{3ACEAF12-2656-4AA2-9B95-75748C3DC50F}" dt="2023-05-26T12:24:09.270" v="2754" actId="27636"/>
          <ac:spMkLst>
            <pc:docMk/>
            <pc:sldMk cId="145382108" sldId="264"/>
            <ac:spMk id="3" creationId="{D18CB82A-5BF4-1A63-1C79-6A66B1A32DD2}"/>
          </ac:spMkLst>
        </pc:spChg>
      </pc:sldChg>
      <pc:sldChg chg="modSp setBg">
        <pc:chgData name="benoit chaisy" userId="03bce2ba3f31be03" providerId="LiveId" clId="{3ACEAF12-2656-4AA2-9B95-75748C3DC50F}" dt="2023-05-26T12:10:12.702" v="2735"/>
        <pc:sldMkLst>
          <pc:docMk/>
          <pc:sldMk cId="1320090666" sldId="265"/>
        </pc:sldMkLst>
        <pc:graphicFrameChg chg="mod">
          <ac:chgData name="benoit chaisy" userId="03bce2ba3f31be03" providerId="LiveId" clId="{3ACEAF12-2656-4AA2-9B95-75748C3DC50F}" dt="2023-05-26T12:10:12.702" v="2735"/>
          <ac:graphicFrameMkLst>
            <pc:docMk/>
            <pc:sldMk cId="1320090666" sldId="265"/>
            <ac:graphicFrameMk id="6" creationId="{50D5FF82-E287-ADD4-6632-8767A54DC675}"/>
          </ac:graphicFrameMkLst>
        </pc:graphicFrameChg>
      </pc:sldChg>
      <pc:sldChg chg="modSp mod setBg">
        <pc:chgData name="benoit chaisy" userId="03bce2ba3f31be03" providerId="LiveId" clId="{3ACEAF12-2656-4AA2-9B95-75748C3DC50F}" dt="2023-05-26T11:33:35.104" v="2506"/>
        <pc:sldMkLst>
          <pc:docMk/>
          <pc:sldMk cId="1819314013" sldId="266"/>
        </pc:sldMkLst>
        <pc:spChg chg="mod">
          <ac:chgData name="benoit chaisy" userId="03bce2ba3f31be03" providerId="LiveId" clId="{3ACEAF12-2656-4AA2-9B95-75748C3DC50F}" dt="2023-05-25T16:08:23.465" v="69" actId="20577"/>
          <ac:spMkLst>
            <pc:docMk/>
            <pc:sldMk cId="1819314013" sldId="266"/>
            <ac:spMk id="3" creationId="{F43BEAD7-CB41-FA7B-A1B7-A0529D355BED}"/>
          </ac:spMkLst>
        </pc:spChg>
      </pc:sldChg>
      <pc:sldChg chg="setBg">
        <pc:chgData name="benoit chaisy" userId="03bce2ba3f31be03" providerId="LiveId" clId="{3ACEAF12-2656-4AA2-9B95-75748C3DC50F}" dt="2023-05-26T11:33:35.104" v="2506"/>
        <pc:sldMkLst>
          <pc:docMk/>
          <pc:sldMk cId="1577552811" sldId="267"/>
        </pc:sldMkLst>
      </pc:sldChg>
      <pc:sldChg chg="modSp mod setBg">
        <pc:chgData name="benoit chaisy" userId="03bce2ba3f31be03" providerId="LiveId" clId="{3ACEAF12-2656-4AA2-9B95-75748C3DC50F}" dt="2023-06-11T14:16:51.371" v="4036" actId="27636"/>
        <pc:sldMkLst>
          <pc:docMk/>
          <pc:sldMk cId="3997148807" sldId="272"/>
        </pc:sldMkLst>
        <pc:spChg chg="mod">
          <ac:chgData name="benoit chaisy" userId="03bce2ba3f31be03" providerId="LiveId" clId="{3ACEAF12-2656-4AA2-9B95-75748C3DC50F}" dt="2023-05-26T12:07:00.612" v="2714" actId="14100"/>
          <ac:spMkLst>
            <pc:docMk/>
            <pc:sldMk cId="3997148807" sldId="272"/>
            <ac:spMk id="2" creationId="{E86CAE4B-A158-EC95-FCF6-6F2C99F61DCF}"/>
          </ac:spMkLst>
        </pc:spChg>
        <pc:spChg chg="mod">
          <ac:chgData name="benoit chaisy" userId="03bce2ba3f31be03" providerId="LiveId" clId="{3ACEAF12-2656-4AA2-9B95-75748C3DC50F}" dt="2023-06-11T14:16:51.371" v="4036" actId="27636"/>
          <ac:spMkLst>
            <pc:docMk/>
            <pc:sldMk cId="3997148807" sldId="272"/>
            <ac:spMk id="3" creationId="{A519FBBC-9484-A189-6BD1-E714ADC33259}"/>
          </ac:spMkLst>
        </pc:spChg>
      </pc:sldChg>
      <pc:sldChg chg="modSp add del mod ord">
        <pc:chgData name="benoit chaisy" userId="03bce2ba3f31be03" providerId="LiveId" clId="{3ACEAF12-2656-4AA2-9B95-75748C3DC50F}" dt="2023-05-26T11:32:00.679" v="2505" actId="47"/>
        <pc:sldMkLst>
          <pc:docMk/>
          <pc:sldMk cId="2228770035" sldId="275"/>
        </pc:sldMkLst>
        <pc:picChg chg="mod">
          <ac:chgData name="benoit chaisy" userId="03bce2ba3f31be03" providerId="LiveId" clId="{3ACEAF12-2656-4AA2-9B95-75748C3DC50F}" dt="2023-05-25T16:25:47.146" v="120" actId="14100"/>
          <ac:picMkLst>
            <pc:docMk/>
            <pc:sldMk cId="2228770035" sldId="275"/>
            <ac:picMk id="6" creationId="{F45376C3-94D2-22BC-92A9-C0653763EDDC}"/>
          </ac:picMkLst>
        </pc:picChg>
      </pc:sldChg>
      <pc:sldChg chg="new del ord">
        <pc:chgData name="benoit chaisy" userId="03bce2ba3f31be03" providerId="LiveId" clId="{3ACEAF12-2656-4AA2-9B95-75748C3DC50F}" dt="2023-05-25T18:00:18.825" v="1066" actId="47"/>
        <pc:sldMkLst>
          <pc:docMk/>
          <pc:sldMk cId="4048259150" sldId="276"/>
        </pc:sldMkLst>
      </pc:sldChg>
      <pc:sldChg chg="addSp delSp modSp add mod setBg">
        <pc:chgData name="benoit chaisy" userId="03bce2ba3f31be03" providerId="LiveId" clId="{3ACEAF12-2656-4AA2-9B95-75748C3DC50F}" dt="2023-07-04T17:35:33.475" v="6471" actId="14100"/>
        <pc:sldMkLst>
          <pc:docMk/>
          <pc:sldMk cId="4186479711" sldId="277"/>
        </pc:sldMkLst>
        <pc:spChg chg="mod">
          <ac:chgData name="benoit chaisy" userId="03bce2ba3f31be03" providerId="LiveId" clId="{3ACEAF12-2656-4AA2-9B95-75748C3DC50F}" dt="2023-07-04T17:35:33.475" v="6471" actId="14100"/>
          <ac:spMkLst>
            <pc:docMk/>
            <pc:sldMk cId="4186479711" sldId="277"/>
            <ac:spMk id="2" creationId="{D1B7724D-2916-295B-C10E-97937BCB96D9}"/>
          </ac:spMkLst>
        </pc:spChg>
        <pc:spChg chg="add mod">
          <ac:chgData name="benoit chaisy" userId="03bce2ba3f31be03" providerId="LiveId" clId="{3ACEAF12-2656-4AA2-9B95-75748C3DC50F}" dt="2023-07-04T17:35:24.653" v="6469" actId="122"/>
          <ac:spMkLst>
            <pc:docMk/>
            <pc:sldMk cId="4186479711" sldId="277"/>
            <ac:spMk id="3" creationId="{7233AFC2-0B83-4677-0BAB-774065476444}"/>
          </ac:spMkLst>
        </pc:spChg>
        <pc:spChg chg="del mod">
          <ac:chgData name="benoit chaisy" userId="03bce2ba3f31be03" providerId="LiveId" clId="{3ACEAF12-2656-4AA2-9B95-75748C3DC50F}" dt="2023-05-25T17:37:25.729" v="206"/>
          <ac:spMkLst>
            <pc:docMk/>
            <pc:sldMk cId="4186479711" sldId="277"/>
            <ac:spMk id="3" creationId="{FF5DD37F-709A-F73B-CBF5-892BDA933C66}"/>
          </ac:spMkLst>
        </pc:spChg>
        <pc:spChg chg="mod">
          <ac:chgData name="benoit chaisy" userId="03bce2ba3f31be03" providerId="LiveId" clId="{3ACEAF12-2656-4AA2-9B95-75748C3DC50F}" dt="2023-05-25T17:37:02.317" v="204" actId="26606"/>
          <ac:spMkLst>
            <pc:docMk/>
            <pc:sldMk cId="4186479711" sldId="277"/>
            <ac:spMk id="4" creationId="{52790363-CC6B-1607-C81B-F4F7A2CDE543}"/>
          </ac:spMkLst>
        </pc:spChg>
        <pc:spChg chg="add del mod">
          <ac:chgData name="benoit chaisy" userId="03bce2ba3f31be03" providerId="LiveId" clId="{3ACEAF12-2656-4AA2-9B95-75748C3DC50F}" dt="2023-06-01T08:39:05.844" v="3511"/>
          <ac:spMkLst>
            <pc:docMk/>
            <pc:sldMk cId="4186479711" sldId="277"/>
            <ac:spMk id="6" creationId="{1A66578B-C31A-C158-156C-BDD2C1154CEA}"/>
          </ac:spMkLst>
        </pc:spChg>
        <pc:spChg chg="del">
          <ac:chgData name="benoit chaisy" userId="03bce2ba3f31be03" providerId="LiveId" clId="{3ACEAF12-2656-4AA2-9B95-75748C3DC50F}" dt="2023-05-25T17:37:02.317" v="204" actId="26606"/>
          <ac:spMkLst>
            <pc:docMk/>
            <pc:sldMk cId="4186479711" sldId="277"/>
            <ac:spMk id="9" creationId="{777A147A-9ED8-46B4-8660-1B3C2AA880B5}"/>
          </ac:spMkLst>
        </pc:spChg>
        <pc:spChg chg="del">
          <ac:chgData name="benoit chaisy" userId="03bce2ba3f31be03" providerId="LiveId" clId="{3ACEAF12-2656-4AA2-9B95-75748C3DC50F}" dt="2023-05-25T17:37:02.317" v="204" actId="26606"/>
          <ac:spMkLst>
            <pc:docMk/>
            <pc:sldMk cId="4186479711" sldId="277"/>
            <ac:spMk id="11" creationId="{5D6C15A0-C087-4593-8414-2B4EC1CDC3DE}"/>
          </ac:spMkLst>
        </pc:spChg>
        <pc:spChg chg="add">
          <ac:chgData name="benoit chaisy" userId="03bce2ba3f31be03" providerId="LiveId" clId="{3ACEAF12-2656-4AA2-9B95-75748C3DC50F}" dt="2023-05-25T17:37:02.317" v="204" actId="26606"/>
          <ac:spMkLst>
            <pc:docMk/>
            <pc:sldMk cId="4186479711" sldId="277"/>
            <ac:spMk id="16" creationId="{907EF6B7-1338-4443-8C46-6A318D952DFD}"/>
          </ac:spMkLst>
        </pc:spChg>
        <pc:spChg chg="add">
          <ac:chgData name="benoit chaisy" userId="03bce2ba3f31be03" providerId="LiveId" clId="{3ACEAF12-2656-4AA2-9B95-75748C3DC50F}" dt="2023-05-25T17:37:02.317" v="204" actId="26606"/>
          <ac:spMkLst>
            <pc:docMk/>
            <pc:sldMk cId="4186479711" sldId="277"/>
            <ac:spMk id="18" creationId="{DAAE4CDD-124C-4DCF-9584-B6033B545DD5}"/>
          </ac:spMkLst>
        </pc:spChg>
        <pc:spChg chg="add">
          <ac:chgData name="benoit chaisy" userId="03bce2ba3f31be03" providerId="LiveId" clId="{3ACEAF12-2656-4AA2-9B95-75748C3DC50F}" dt="2023-05-25T17:37:02.317" v="204" actId="26606"/>
          <ac:spMkLst>
            <pc:docMk/>
            <pc:sldMk cId="4186479711" sldId="277"/>
            <ac:spMk id="20" creationId="{081E4A58-353D-44AE-B2FC-2A74E2E400F7}"/>
          </ac:spMkLst>
        </pc:spChg>
        <pc:graphicFrameChg chg="add del mod modGraphic">
          <ac:chgData name="benoit chaisy" userId="03bce2ba3f31be03" providerId="LiveId" clId="{3ACEAF12-2656-4AA2-9B95-75748C3DC50F}" dt="2023-06-01T08:38:39.754" v="3510" actId="478"/>
          <ac:graphicFrameMkLst>
            <pc:docMk/>
            <pc:sldMk cId="4186479711" sldId="277"/>
            <ac:graphicFrameMk id="5" creationId="{B13C6D50-389C-CEB8-3375-AC50ED28411D}"/>
          </ac:graphicFrameMkLst>
        </pc:graphicFrameChg>
        <pc:graphicFrameChg chg="add mod modGraphic">
          <ac:chgData name="benoit chaisy" userId="03bce2ba3f31be03" providerId="LiveId" clId="{3ACEAF12-2656-4AA2-9B95-75748C3DC50F}" dt="2023-07-04T17:34:30.816" v="6423" actId="20577"/>
          <ac:graphicFrameMkLst>
            <pc:docMk/>
            <pc:sldMk cId="4186479711" sldId="277"/>
            <ac:graphicFrameMk id="7" creationId="{934292D0-21BE-81F7-0B8B-1B82AF233295}"/>
          </ac:graphicFrameMkLst>
        </pc:graphicFrameChg>
      </pc:sldChg>
      <pc:sldChg chg="addSp delSp modSp add mod setBg">
        <pc:chgData name="benoit chaisy" userId="03bce2ba3f31be03" providerId="LiveId" clId="{3ACEAF12-2656-4AA2-9B95-75748C3DC50F}" dt="2023-05-26T12:01:45.030" v="2567" actId="2711"/>
        <pc:sldMkLst>
          <pc:docMk/>
          <pc:sldMk cId="81034368" sldId="278"/>
        </pc:sldMkLst>
        <pc:spChg chg="mod">
          <ac:chgData name="benoit chaisy" userId="03bce2ba3f31be03" providerId="LiveId" clId="{3ACEAF12-2656-4AA2-9B95-75748C3DC50F}" dt="2023-05-26T12:01:35.923" v="2566" actId="14100"/>
          <ac:spMkLst>
            <pc:docMk/>
            <pc:sldMk cId="81034368" sldId="278"/>
            <ac:spMk id="2" creationId="{D1B7724D-2916-295B-C10E-97937BCB96D9}"/>
          </ac:spMkLst>
        </pc:spChg>
        <pc:spChg chg="mod">
          <ac:chgData name="benoit chaisy" userId="03bce2ba3f31be03" providerId="LiveId" clId="{3ACEAF12-2656-4AA2-9B95-75748C3DC50F}" dt="2023-05-26T11:21:27.116" v="2504" actId="26606"/>
          <ac:spMkLst>
            <pc:docMk/>
            <pc:sldMk cId="81034368" sldId="278"/>
            <ac:spMk id="4" creationId="{52790363-CC6B-1607-C81B-F4F7A2CDE543}"/>
          </ac:spMkLst>
        </pc:spChg>
        <pc:spChg chg="add del mod">
          <ac:chgData name="benoit chaisy" userId="03bce2ba3f31be03" providerId="LiveId" clId="{3ACEAF12-2656-4AA2-9B95-75748C3DC50F}" dt="2023-05-26T07:20:14.562" v="1222" actId="478"/>
          <ac:spMkLst>
            <pc:docMk/>
            <pc:sldMk cId="81034368" sldId="278"/>
            <ac:spMk id="6" creationId="{A1D305E0-767F-C7E9-F559-9FB7AA1275E2}"/>
          </ac:spMkLst>
        </pc:spChg>
        <pc:spChg chg="del">
          <ac:chgData name="benoit chaisy" userId="03bce2ba3f31be03" providerId="LiveId" clId="{3ACEAF12-2656-4AA2-9B95-75748C3DC50F}" dt="2023-05-26T07:20:48.896" v="1224" actId="26606"/>
          <ac:spMkLst>
            <pc:docMk/>
            <pc:sldMk cId="81034368" sldId="278"/>
            <ac:spMk id="16" creationId="{907EF6B7-1338-4443-8C46-6A318D952DFD}"/>
          </ac:spMkLst>
        </pc:spChg>
        <pc:spChg chg="del">
          <ac:chgData name="benoit chaisy" userId="03bce2ba3f31be03" providerId="LiveId" clId="{3ACEAF12-2656-4AA2-9B95-75748C3DC50F}" dt="2023-05-26T07:20:48.896" v="1224" actId="26606"/>
          <ac:spMkLst>
            <pc:docMk/>
            <pc:sldMk cId="81034368" sldId="278"/>
            <ac:spMk id="18" creationId="{DAAE4CDD-124C-4DCF-9584-B6033B545DD5}"/>
          </ac:spMkLst>
        </pc:spChg>
        <pc:spChg chg="del">
          <ac:chgData name="benoit chaisy" userId="03bce2ba3f31be03" providerId="LiveId" clId="{3ACEAF12-2656-4AA2-9B95-75748C3DC50F}" dt="2023-05-26T07:20:48.896" v="1224" actId="26606"/>
          <ac:spMkLst>
            <pc:docMk/>
            <pc:sldMk cId="81034368" sldId="278"/>
            <ac:spMk id="20" creationId="{081E4A58-353D-44AE-B2FC-2A74E2E400F7}"/>
          </ac:spMkLst>
        </pc:spChg>
        <pc:spChg chg="add del">
          <ac:chgData name="benoit chaisy" userId="03bce2ba3f31be03" providerId="LiveId" clId="{3ACEAF12-2656-4AA2-9B95-75748C3DC50F}" dt="2023-05-26T11:21:27.116" v="2504" actId="26606"/>
          <ac:spMkLst>
            <pc:docMk/>
            <pc:sldMk cId="81034368" sldId="278"/>
            <ac:spMk id="25" creationId="{D12DDE76-C203-4047-9998-63900085B5E8}"/>
          </ac:spMkLst>
        </pc:spChg>
        <pc:spChg chg="add">
          <ac:chgData name="benoit chaisy" userId="03bce2ba3f31be03" providerId="LiveId" clId="{3ACEAF12-2656-4AA2-9B95-75748C3DC50F}" dt="2023-05-26T11:21:27.116" v="2504" actId="26606"/>
          <ac:spMkLst>
            <pc:docMk/>
            <pc:sldMk cId="81034368" sldId="278"/>
            <ac:spMk id="30" creationId="{407C9FC5-0C1E-42A8-97E6-F940775A0575}"/>
          </ac:spMkLst>
        </pc:spChg>
        <pc:spChg chg="add">
          <ac:chgData name="benoit chaisy" userId="03bce2ba3f31be03" providerId="LiveId" clId="{3ACEAF12-2656-4AA2-9B95-75748C3DC50F}" dt="2023-05-26T11:21:27.116" v="2504" actId="26606"/>
          <ac:spMkLst>
            <pc:docMk/>
            <pc:sldMk cId="81034368" sldId="278"/>
            <ac:spMk id="32" creationId="{9EE371B4-A1D9-4EFE-8FE1-000495831EFA}"/>
          </ac:spMkLst>
        </pc:spChg>
        <pc:spChg chg="add">
          <ac:chgData name="benoit chaisy" userId="03bce2ba3f31be03" providerId="LiveId" clId="{3ACEAF12-2656-4AA2-9B95-75748C3DC50F}" dt="2023-05-26T11:21:27.116" v="2504" actId="26606"/>
          <ac:spMkLst>
            <pc:docMk/>
            <pc:sldMk cId="81034368" sldId="278"/>
            <ac:spMk id="34" creationId="{2E19C174-9C7C-461E-970B-432019901562}"/>
          </ac:spMkLst>
        </pc:spChg>
        <pc:graphicFrameChg chg="add mod modGraphic">
          <ac:chgData name="benoit chaisy" userId="03bce2ba3f31be03" providerId="LiveId" clId="{3ACEAF12-2656-4AA2-9B95-75748C3DC50F}" dt="2023-05-26T12:01:45.030" v="2567" actId="2711"/>
          <ac:graphicFrameMkLst>
            <pc:docMk/>
            <pc:sldMk cId="81034368" sldId="278"/>
            <ac:graphicFrameMk id="3" creationId="{398464D3-D677-DB68-49FE-B20F00401030}"/>
          </ac:graphicFrameMkLst>
        </pc:graphicFrameChg>
        <pc:graphicFrameChg chg="del">
          <ac:chgData name="benoit chaisy" userId="03bce2ba3f31be03" providerId="LiveId" clId="{3ACEAF12-2656-4AA2-9B95-75748C3DC50F}" dt="2023-05-25T17:39:43.226" v="215" actId="478"/>
          <ac:graphicFrameMkLst>
            <pc:docMk/>
            <pc:sldMk cId="81034368" sldId="278"/>
            <ac:graphicFrameMk id="5" creationId="{B13C6D50-389C-CEB8-3375-AC50ED28411D}"/>
          </ac:graphicFrameMkLst>
        </pc:graphicFrameChg>
      </pc:sldChg>
      <pc:sldChg chg="modSp add mod setBg">
        <pc:chgData name="benoit chaisy" userId="03bce2ba3f31be03" providerId="LiveId" clId="{3ACEAF12-2656-4AA2-9B95-75748C3DC50F}" dt="2023-06-05T13:01:11.083" v="3596" actId="27636"/>
        <pc:sldMkLst>
          <pc:docMk/>
          <pc:sldMk cId="3960954844" sldId="279"/>
        </pc:sldMkLst>
        <pc:spChg chg="mod">
          <ac:chgData name="benoit chaisy" userId="03bce2ba3f31be03" providerId="LiveId" clId="{3ACEAF12-2656-4AA2-9B95-75748C3DC50F}" dt="2023-05-25T17:50:36.548" v="252" actId="6549"/>
          <ac:spMkLst>
            <pc:docMk/>
            <pc:sldMk cId="3960954844" sldId="279"/>
            <ac:spMk id="2" creationId="{D1B7724D-2916-295B-C10E-97937BCB96D9}"/>
          </ac:spMkLst>
        </pc:spChg>
        <pc:spChg chg="mod">
          <ac:chgData name="benoit chaisy" userId="03bce2ba3f31be03" providerId="LiveId" clId="{3ACEAF12-2656-4AA2-9B95-75748C3DC50F}" dt="2023-06-05T13:01:11.083" v="3596" actId="27636"/>
          <ac:spMkLst>
            <pc:docMk/>
            <pc:sldMk cId="3960954844" sldId="279"/>
            <ac:spMk id="6" creationId="{A1D305E0-767F-C7E9-F559-9FB7AA1275E2}"/>
          </ac:spMkLst>
        </pc:spChg>
      </pc:sldChg>
      <pc:sldChg chg="new del">
        <pc:chgData name="benoit chaisy" userId="03bce2ba3f31be03" providerId="LiveId" clId="{3ACEAF12-2656-4AA2-9B95-75748C3DC50F}" dt="2023-05-25T18:00:17.980" v="1065" actId="47"/>
        <pc:sldMkLst>
          <pc:docMk/>
          <pc:sldMk cId="96428006" sldId="280"/>
        </pc:sldMkLst>
      </pc:sldChg>
      <pc:sldChg chg="addSp modSp add mod setBg">
        <pc:chgData name="benoit chaisy" userId="03bce2ba3f31be03" providerId="LiveId" clId="{3ACEAF12-2656-4AA2-9B95-75748C3DC50F}" dt="2023-05-26T12:05:32.999" v="2604" actId="255"/>
        <pc:sldMkLst>
          <pc:docMk/>
          <pc:sldMk cId="558548181" sldId="281"/>
        </pc:sldMkLst>
        <pc:spChg chg="mod">
          <ac:chgData name="benoit chaisy" userId="03bce2ba3f31be03" providerId="LiveId" clId="{3ACEAF12-2656-4AA2-9B95-75748C3DC50F}" dt="2023-05-26T12:03:24.064" v="2575" actId="2711"/>
          <ac:spMkLst>
            <pc:docMk/>
            <pc:sldMk cId="558548181" sldId="281"/>
            <ac:spMk id="2" creationId="{D1B7724D-2916-295B-C10E-97937BCB96D9}"/>
          </ac:spMkLst>
        </pc:spChg>
        <pc:spChg chg="mod">
          <ac:chgData name="benoit chaisy" userId="03bce2ba3f31be03" providerId="LiveId" clId="{3ACEAF12-2656-4AA2-9B95-75748C3DC50F}" dt="2023-05-26T12:04:46.474" v="2598" actId="255"/>
          <ac:spMkLst>
            <pc:docMk/>
            <pc:sldMk cId="558548181" sldId="281"/>
            <ac:spMk id="6" creationId="{A1D305E0-767F-C7E9-F559-9FB7AA1275E2}"/>
          </ac:spMkLst>
        </pc:spChg>
        <pc:graphicFrameChg chg="add mod modGraphic">
          <ac:chgData name="benoit chaisy" userId="03bce2ba3f31be03" providerId="LiveId" clId="{3ACEAF12-2656-4AA2-9B95-75748C3DC50F}" dt="2023-05-26T12:05:32.999" v="2604" actId="255"/>
          <ac:graphicFrameMkLst>
            <pc:docMk/>
            <pc:sldMk cId="558548181" sldId="281"/>
            <ac:graphicFrameMk id="3" creationId="{10215068-F540-0FC6-D98F-973366F04DD4}"/>
          </ac:graphicFrameMkLst>
        </pc:graphicFrameChg>
      </pc:sldChg>
      <pc:sldChg chg="delSp modSp add del mod">
        <pc:chgData name="benoit chaisy" userId="03bce2ba3f31be03" providerId="LiveId" clId="{3ACEAF12-2656-4AA2-9B95-75748C3DC50F}" dt="2023-05-26T07:32:11.382" v="1351" actId="2696"/>
        <pc:sldMkLst>
          <pc:docMk/>
          <pc:sldMk cId="3476632225" sldId="282"/>
        </pc:sldMkLst>
        <pc:spChg chg="mod">
          <ac:chgData name="benoit chaisy" userId="03bce2ba3f31be03" providerId="LiveId" clId="{3ACEAF12-2656-4AA2-9B95-75748C3DC50F}" dt="2023-05-25T17:59:01.842" v="1064" actId="20577"/>
          <ac:spMkLst>
            <pc:docMk/>
            <pc:sldMk cId="3476632225" sldId="282"/>
            <ac:spMk id="6" creationId="{A1D305E0-767F-C7E9-F559-9FB7AA1275E2}"/>
          </ac:spMkLst>
        </pc:spChg>
        <pc:graphicFrameChg chg="del">
          <ac:chgData name="benoit chaisy" userId="03bce2ba3f31be03" providerId="LiveId" clId="{3ACEAF12-2656-4AA2-9B95-75748C3DC50F}" dt="2023-05-25T17:58:56.940" v="1063" actId="478"/>
          <ac:graphicFrameMkLst>
            <pc:docMk/>
            <pc:sldMk cId="3476632225" sldId="282"/>
            <ac:graphicFrameMk id="3" creationId="{10215068-F540-0FC6-D98F-973366F04DD4}"/>
          </ac:graphicFrameMkLst>
        </pc:graphicFrameChg>
      </pc:sldChg>
      <pc:sldChg chg="addSp delSp modSp add mod setBg">
        <pc:chgData name="benoit chaisy" userId="03bce2ba3f31be03" providerId="LiveId" clId="{3ACEAF12-2656-4AA2-9B95-75748C3DC50F}" dt="2023-05-26T12:02:08.847" v="2571" actId="14100"/>
        <pc:sldMkLst>
          <pc:docMk/>
          <pc:sldMk cId="207017526" sldId="283"/>
        </pc:sldMkLst>
        <pc:spChg chg="mod">
          <ac:chgData name="benoit chaisy" userId="03bce2ba3f31be03" providerId="LiveId" clId="{3ACEAF12-2656-4AA2-9B95-75748C3DC50F}" dt="2023-05-26T12:02:08.847" v="2571" actId="14100"/>
          <ac:spMkLst>
            <pc:docMk/>
            <pc:sldMk cId="207017526" sldId="283"/>
            <ac:spMk id="2" creationId="{D1B7724D-2916-295B-C10E-97937BCB96D9}"/>
          </ac:spMkLst>
        </pc:spChg>
        <pc:spChg chg="mod">
          <ac:chgData name="benoit chaisy" userId="03bce2ba3f31be03" providerId="LiveId" clId="{3ACEAF12-2656-4AA2-9B95-75748C3DC50F}" dt="2023-05-26T11:21:14.051" v="2503" actId="26606"/>
          <ac:spMkLst>
            <pc:docMk/>
            <pc:sldMk cId="207017526" sldId="283"/>
            <ac:spMk id="4" creationId="{52790363-CC6B-1607-C81B-F4F7A2CDE543}"/>
          </ac:spMkLst>
        </pc:spChg>
        <pc:spChg chg="del">
          <ac:chgData name="benoit chaisy" userId="03bce2ba3f31be03" providerId="LiveId" clId="{3ACEAF12-2656-4AA2-9B95-75748C3DC50F}" dt="2023-05-26T11:21:14.051" v="2503" actId="26606"/>
          <ac:spMkLst>
            <pc:docMk/>
            <pc:sldMk cId="207017526" sldId="283"/>
            <ac:spMk id="25" creationId="{D12DDE76-C203-4047-9998-63900085B5E8}"/>
          </ac:spMkLst>
        </pc:spChg>
        <pc:spChg chg="add">
          <ac:chgData name="benoit chaisy" userId="03bce2ba3f31be03" providerId="LiveId" clId="{3ACEAF12-2656-4AA2-9B95-75748C3DC50F}" dt="2023-05-26T11:21:14.051" v="2503" actId="26606"/>
          <ac:spMkLst>
            <pc:docMk/>
            <pc:sldMk cId="207017526" sldId="283"/>
            <ac:spMk id="30" creationId="{407C9FC5-0C1E-42A8-97E6-F940775A0575}"/>
          </ac:spMkLst>
        </pc:spChg>
        <pc:spChg chg="add">
          <ac:chgData name="benoit chaisy" userId="03bce2ba3f31be03" providerId="LiveId" clId="{3ACEAF12-2656-4AA2-9B95-75748C3DC50F}" dt="2023-05-26T11:21:14.051" v="2503" actId="26606"/>
          <ac:spMkLst>
            <pc:docMk/>
            <pc:sldMk cId="207017526" sldId="283"/>
            <ac:spMk id="32" creationId="{9EE371B4-A1D9-4EFE-8FE1-000495831EFA}"/>
          </ac:spMkLst>
        </pc:spChg>
        <pc:spChg chg="add">
          <ac:chgData name="benoit chaisy" userId="03bce2ba3f31be03" providerId="LiveId" clId="{3ACEAF12-2656-4AA2-9B95-75748C3DC50F}" dt="2023-05-26T11:21:14.051" v="2503" actId="26606"/>
          <ac:spMkLst>
            <pc:docMk/>
            <pc:sldMk cId="207017526" sldId="283"/>
            <ac:spMk id="34" creationId="{2E19C174-9C7C-461E-970B-432019901562}"/>
          </ac:spMkLst>
        </pc:spChg>
        <pc:graphicFrameChg chg="del">
          <ac:chgData name="benoit chaisy" userId="03bce2ba3f31be03" providerId="LiveId" clId="{3ACEAF12-2656-4AA2-9B95-75748C3DC50F}" dt="2023-05-26T07:26:42.892" v="1255" actId="478"/>
          <ac:graphicFrameMkLst>
            <pc:docMk/>
            <pc:sldMk cId="207017526" sldId="283"/>
            <ac:graphicFrameMk id="3" creationId="{398464D3-D677-DB68-49FE-B20F00401030}"/>
          </ac:graphicFrameMkLst>
        </pc:graphicFrameChg>
        <pc:graphicFrameChg chg="add mod modGraphic">
          <ac:chgData name="benoit chaisy" userId="03bce2ba3f31be03" providerId="LiveId" clId="{3ACEAF12-2656-4AA2-9B95-75748C3DC50F}" dt="2023-05-26T12:01:55.595" v="2568" actId="2711"/>
          <ac:graphicFrameMkLst>
            <pc:docMk/>
            <pc:sldMk cId="207017526" sldId="283"/>
            <ac:graphicFrameMk id="5" creationId="{862D5003-2BCA-1A79-0BF8-B46AACA99AC6}"/>
          </ac:graphicFrameMkLst>
        </pc:graphicFrameChg>
      </pc:sldChg>
      <pc:sldChg chg="addSp delSp modSp add mod ord setBg">
        <pc:chgData name="benoit chaisy" userId="03bce2ba3f31be03" providerId="LiveId" clId="{3ACEAF12-2656-4AA2-9B95-75748C3DC50F}" dt="2023-08-31T07:32:35.738" v="6502" actId="1036"/>
        <pc:sldMkLst>
          <pc:docMk/>
          <pc:sldMk cId="176516051" sldId="284"/>
        </pc:sldMkLst>
        <pc:spChg chg="del mod">
          <ac:chgData name="benoit chaisy" userId="03bce2ba3f31be03" providerId="LiveId" clId="{3ACEAF12-2656-4AA2-9B95-75748C3DC50F}" dt="2023-05-26T07:30:31.309" v="1345"/>
          <ac:spMkLst>
            <pc:docMk/>
            <pc:sldMk cId="176516051" sldId="284"/>
            <ac:spMk id="6" creationId="{A1D305E0-767F-C7E9-F559-9FB7AA1275E2}"/>
          </ac:spMkLst>
        </pc:spChg>
        <pc:graphicFrameChg chg="del">
          <ac:chgData name="benoit chaisy" userId="03bce2ba3f31be03" providerId="LiveId" clId="{3ACEAF12-2656-4AA2-9B95-75748C3DC50F}" dt="2023-05-26T07:29:31.742" v="1343" actId="478"/>
          <ac:graphicFrameMkLst>
            <pc:docMk/>
            <pc:sldMk cId="176516051" sldId="284"/>
            <ac:graphicFrameMk id="3" creationId="{10215068-F540-0FC6-D98F-973366F04DD4}"/>
          </ac:graphicFrameMkLst>
        </pc:graphicFrameChg>
        <pc:graphicFrameChg chg="add mod modGraphic">
          <ac:chgData name="benoit chaisy" userId="03bce2ba3f31be03" providerId="LiveId" clId="{3ACEAF12-2656-4AA2-9B95-75748C3DC50F}" dt="2023-08-31T07:32:35.738" v="6502" actId="1036"/>
          <ac:graphicFrameMkLst>
            <pc:docMk/>
            <pc:sldMk cId="176516051" sldId="284"/>
            <ac:graphicFrameMk id="5" creationId="{953C6195-5257-FDAD-10A1-E24BEC97F82C}"/>
          </ac:graphicFrameMkLst>
        </pc:graphicFrameChg>
      </pc:sldChg>
      <pc:sldChg chg="addSp modSp new mod setBg">
        <pc:chgData name="benoit chaisy" userId="03bce2ba3f31be03" providerId="LiveId" clId="{3ACEAF12-2656-4AA2-9B95-75748C3DC50F}" dt="2023-06-11T14:19:58.811" v="4850" actId="20577"/>
        <pc:sldMkLst>
          <pc:docMk/>
          <pc:sldMk cId="2746259921" sldId="285"/>
        </pc:sldMkLst>
        <pc:spChg chg="mod">
          <ac:chgData name="benoit chaisy" userId="03bce2ba3f31be03" providerId="LiveId" clId="{3ACEAF12-2656-4AA2-9B95-75748C3DC50F}" dt="2023-05-26T09:21:01.104" v="2281" actId="26606"/>
          <ac:spMkLst>
            <pc:docMk/>
            <pc:sldMk cId="2746259921" sldId="285"/>
            <ac:spMk id="2" creationId="{6B6898AA-1D3C-6061-FC1A-4987ADB5CFE1}"/>
          </ac:spMkLst>
        </pc:spChg>
        <pc:spChg chg="mod">
          <ac:chgData name="benoit chaisy" userId="03bce2ba3f31be03" providerId="LiveId" clId="{3ACEAF12-2656-4AA2-9B95-75748C3DC50F}" dt="2023-06-11T14:19:58.811" v="4850" actId="20577"/>
          <ac:spMkLst>
            <pc:docMk/>
            <pc:sldMk cId="2746259921" sldId="285"/>
            <ac:spMk id="3" creationId="{8A880BA0-D43C-5634-4D26-6C6D0157007E}"/>
          </ac:spMkLst>
        </pc:spChg>
        <pc:spChg chg="mod">
          <ac:chgData name="benoit chaisy" userId="03bce2ba3f31be03" providerId="LiveId" clId="{3ACEAF12-2656-4AA2-9B95-75748C3DC50F}" dt="2023-05-26T09:21:01.104" v="2281" actId="26606"/>
          <ac:spMkLst>
            <pc:docMk/>
            <pc:sldMk cId="2746259921" sldId="285"/>
            <ac:spMk id="4" creationId="{E9E99551-CA97-DEFA-7260-9A3164497995}"/>
          </ac:spMkLst>
        </pc:spChg>
        <pc:spChg chg="add">
          <ac:chgData name="benoit chaisy" userId="03bce2ba3f31be03" providerId="LiveId" clId="{3ACEAF12-2656-4AA2-9B95-75748C3DC50F}" dt="2023-05-26T09:21:01.104" v="2281" actId="26606"/>
          <ac:spMkLst>
            <pc:docMk/>
            <pc:sldMk cId="2746259921" sldId="285"/>
            <ac:spMk id="9" creationId="{907EF6B7-1338-4443-8C46-6A318D952DFD}"/>
          </ac:spMkLst>
        </pc:spChg>
        <pc:spChg chg="add">
          <ac:chgData name="benoit chaisy" userId="03bce2ba3f31be03" providerId="LiveId" clId="{3ACEAF12-2656-4AA2-9B95-75748C3DC50F}" dt="2023-05-26T09:21:01.104" v="2281" actId="26606"/>
          <ac:spMkLst>
            <pc:docMk/>
            <pc:sldMk cId="2746259921" sldId="285"/>
            <ac:spMk id="11" creationId="{DAAE4CDD-124C-4DCF-9584-B6033B545DD5}"/>
          </ac:spMkLst>
        </pc:spChg>
        <pc:spChg chg="add">
          <ac:chgData name="benoit chaisy" userId="03bce2ba3f31be03" providerId="LiveId" clId="{3ACEAF12-2656-4AA2-9B95-75748C3DC50F}" dt="2023-05-26T09:21:01.104" v="2281" actId="26606"/>
          <ac:spMkLst>
            <pc:docMk/>
            <pc:sldMk cId="2746259921" sldId="285"/>
            <ac:spMk id="13" creationId="{081E4A58-353D-44AE-B2FC-2A74E2E400F7}"/>
          </ac:spMkLst>
        </pc:spChg>
      </pc:sldChg>
      <pc:sldChg chg="addSp modSp new mod setBg">
        <pc:chgData name="benoit chaisy" userId="03bce2ba3f31be03" providerId="LiveId" clId="{3ACEAF12-2656-4AA2-9B95-75748C3DC50F}" dt="2023-06-11T16:29:35.229" v="6295" actId="6549"/>
        <pc:sldMkLst>
          <pc:docMk/>
          <pc:sldMk cId="3211758284" sldId="286"/>
        </pc:sldMkLst>
        <pc:spChg chg="mod">
          <ac:chgData name="benoit chaisy" userId="03bce2ba3f31be03" providerId="LiveId" clId="{3ACEAF12-2656-4AA2-9B95-75748C3DC50F}" dt="2023-05-26T09:21:04.693" v="2282" actId="26606"/>
          <ac:spMkLst>
            <pc:docMk/>
            <pc:sldMk cId="3211758284" sldId="286"/>
            <ac:spMk id="2" creationId="{DA4D6579-6A37-3A36-B8C3-C5CF7B3D60FE}"/>
          </ac:spMkLst>
        </pc:spChg>
        <pc:spChg chg="mod">
          <ac:chgData name="benoit chaisy" userId="03bce2ba3f31be03" providerId="LiveId" clId="{3ACEAF12-2656-4AA2-9B95-75748C3DC50F}" dt="2023-06-11T16:29:35.229" v="6295" actId="6549"/>
          <ac:spMkLst>
            <pc:docMk/>
            <pc:sldMk cId="3211758284" sldId="286"/>
            <ac:spMk id="3" creationId="{830FEBF5-8001-3DA8-2A8C-DCD7CF648EE1}"/>
          </ac:spMkLst>
        </pc:spChg>
        <pc:spChg chg="mod">
          <ac:chgData name="benoit chaisy" userId="03bce2ba3f31be03" providerId="LiveId" clId="{3ACEAF12-2656-4AA2-9B95-75748C3DC50F}" dt="2023-05-26T09:21:04.693" v="2282" actId="26606"/>
          <ac:spMkLst>
            <pc:docMk/>
            <pc:sldMk cId="3211758284" sldId="286"/>
            <ac:spMk id="4" creationId="{9153869E-A21B-EC0C-4E1E-CF89F5BA1E39}"/>
          </ac:spMkLst>
        </pc:spChg>
        <pc:spChg chg="add">
          <ac:chgData name="benoit chaisy" userId="03bce2ba3f31be03" providerId="LiveId" clId="{3ACEAF12-2656-4AA2-9B95-75748C3DC50F}" dt="2023-05-26T09:21:04.693" v="2282" actId="26606"/>
          <ac:spMkLst>
            <pc:docMk/>
            <pc:sldMk cId="3211758284" sldId="286"/>
            <ac:spMk id="9" creationId="{907EF6B7-1338-4443-8C46-6A318D952DFD}"/>
          </ac:spMkLst>
        </pc:spChg>
        <pc:spChg chg="add">
          <ac:chgData name="benoit chaisy" userId="03bce2ba3f31be03" providerId="LiveId" clId="{3ACEAF12-2656-4AA2-9B95-75748C3DC50F}" dt="2023-05-26T09:21:04.693" v="2282" actId="26606"/>
          <ac:spMkLst>
            <pc:docMk/>
            <pc:sldMk cId="3211758284" sldId="286"/>
            <ac:spMk id="11" creationId="{DAAE4CDD-124C-4DCF-9584-B6033B545DD5}"/>
          </ac:spMkLst>
        </pc:spChg>
        <pc:spChg chg="add">
          <ac:chgData name="benoit chaisy" userId="03bce2ba3f31be03" providerId="LiveId" clId="{3ACEAF12-2656-4AA2-9B95-75748C3DC50F}" dt="2023-05-26T09:21:04.693" v="2282" actId="26606"/>
          <ac:spMkLst>
            <pc:docMk/>
            <pc:sldMk cId="3211758284" sldId="286"/>
            <ac:spMk id="13" creationId="{081E4A58-353D-44AE-B2FC-2A74E2E400F7}"/>
          </ac:spMkLst>
        </pc:spChg>
      </pc:sldChg>
      <pc:sldChg chg="addSp modSp new mod setBg">
        <pc:chgData name="benoit chaisy" userId="03bce2ba3f31be03" providerId="LiveId" clId="{3ACEAF12-2656-4AA2-9B95-75748C3DC50F}" dt="2023-05-26T12:23:41.744" v="2748" actId="20577"/>
        <pc:sldMkLst>
          <pc:docMk/>
          <pc:sldMk cId="1033290997" sldId="287"/>
        </pc:sldMkLst>
        <pc:spChg chg="mod">
          <ac:chgData name="benoit chaisy" userId="03bce2ba3f31be03" providerId="LiveId" clId="{3ACEAF12-2656-4AA2-9B95-75748C3DC50F}" dt="2023-05-26T12:23:41.744" v="2748" actId="20577"/>
          <ac:spMkLst>
            <pc:docMk/>
            <pc:sldMk cId="1033290997" sldId="287"/>
            <ac:spMk id="2" creationId="{CD84F0F2-1F17-64C9-0778-49B4AA53E831}"/>
          </ac:spMkLst>
        </pc:spChg>
        <pc:spChg chg="mod">
          <ac:chgData name="benoit chaisy" userId="03bce2ba3f31be03" providerId="LiveId" clId="{3ACEAF12-2656-4AA2-9B95-75748C3DC50F}" dt="2023-05-26T09:21:07.254" v="2283" actId="26606"/>
          <ac:spMkLst>
            <pc:docMk/>
            <pc:sldMk cId="1033290997" sldId="287"/>
            <ac:spMk id="3" creationId="{05649836-70E2-E5CC-384F-6435F9A89A66}"/>
          </ac:spMkLst>
        </pc:spChg>
        <pc:spChg chg="mod">
          <ac:chgData name="benoit chaisy" userId="03bce2ba3f31be03" providerId="LiveId" clId="{3ACEAF12-2656-4AA2-9B95-75748C3DC50F}" dt="2023-05-26T09:21:07.254" v="2283" actId="26606"/>
          <ac:spMkLst>
            <pc:docMk/>
            <pc:sldMk cId="1033290997" sldId="287"/>
            <ac:spMk id="4" creationId="{1A8BCD34-4A93-B245-1EC6-7038F28F4CFF}"/>
          </ac:spMkLst>
        </pc:spChg>
        <pc:spChg chg="add">
          <ac:chgData name="benoit chaisy" userId="03bce2ba3f31be03" providerId="LiveId" clId="{3ACEAF12-2656-4AA2-9B95-75748C3DC50F}" dt="2023-05-26T09:21:07.254" v="2283" actId="26606"/>
          <ac:spMkLst>
            <pc:docMk/>
            <pc:sldMk cId="1033290997" sldId="287"/>
            <ac:spMk id="9" creationId="{907EF6B7-1338-4443-8C46-6A318D952DFD}"/>
          </ac:spMkLst>
        </pc:spChg>
        <pc:spChg chg="add">
          <ac:chgData name="benoit chaisy" userId="03bce2ba3f31be03" providerId="LiveId" clId="{3ACEAF12-2656-4AA2-9B95-75748C3DC50F}" dt="2023-05-26T09:21:07.254" v="2283" actId="26606"/>
          <ac:spMkLst>
            <pc:docMk/>
            <pc:sldMk cId="1033290997" sldId="287"/>
            <ac:spMk id="11" creationId="{DAAE4CDD-124C-4DCF-9584-B6033B545DD5}"/>
          </ac:spMkLst>
        </pc:spChg>
        <pc:spChg chg="add">
          <ac:chgData name="benoit chaisy" userId="03bce2ba3f31be03" providerId="LiveId" clId="{3ACEAF12-2656-4AA2-9B95-75748C3DC50F}" dt="2023-05-26T09:21:07.254" v="2283" actId="26606"/>
          <ac:spMkLst>
            <pc:docMk/>
            <pc:sldMk cId="1033290997" sldId="287"/>
            <ac:spMk id="13" creationId="{081E4A58-353D-44AE-B2FC-2A74E2E400F7}"/>
          </ac:spMkLst>
        </pc:spChg>
      </pc:sldChg>
      <pc:sldChg chg="addSp delSp modSp add mod ord setBg">
        <pc:chgData name="benoit chaisy" userId="03bce2ba3f31be03" providerId="LiveId" clId="{3ACEAF12-2656-4AA2-9B95-75748C3DC50F}" dt="2023-06-15T11:12:05.646" v="6348" actId="14100"/>
        <pc:sldMkLst>
          <pc:docMk/>
          <pc:sldMk cId="394282675" sldId="288"/>
        </pc:sldMkLst>
        <pc:spChg chg="mod">
          <ac:chgData name="benoit chaisy" userId="03bce2ba3f31be03" providerId="LiveId" clId="{3ACEAF12-2656-4AA2-9B95-75748C3DC50F}" dt="2023-06-15T11:11:54.060" v="6326" actId="20577"/>
          <ac:spMkLst>
            <pc:docMk/>
            <pc:sldMk cId="394282675" sldId="288"/>
            <ac:spMk id="2" creationId="{F16834BD-66BE-1574-CA10-CD0E2F8D8140}"/>
          </ac:spMkLst>
        </pc:spChg>
        <pc:spChg chg="del">
          <ac:chgData name="benoit chaisy" userId="03bce2ba3f31be03" providerId="LiveId" clId="{3ACEAF12-2656-4AA2-9B95-75748C3DC50F}" dt="2023-05-26T11:10:29.623" v="2375" actId="478"/>
          <ac:spMkLst>
            <pc:docMk/>
            <pc:sldMk cId="394282675" sldId="288"/>
            <ac:spMk id="3" creationId="{47D798DA-A04C-73BE-3258-C76134AFE20F}"/>
          </ac:spMkLst>
        </pc:spChg>
        <pc:spChg chg="add del mod">
          <ac:chgData name="benoit chaisy" userId="03bce2ba3f31be03" providerId="LiveId" clId="{3ACEAF12-2656-4AA2-9B95-75748C3DC50F}" dt="2023-05-26T11:12:46.695" v="2487" actId="478"/>
          <ac:spMkLst>
            <pc:docMk/>
            <pc:sldMk cId="394282675" sldId="288"/>
            <ac:spMk id="9" creationId="{F7EA17B6-680C-9A52-6CC6-3CCF2C6F7357}"/>
          </ac:spMkLst>
        </pc:spChg>
        <pc:spChg chg="mod">
          <ac:chgData name="benoit chaisy" userId="03bce2ba3f31be03" providerId="LiveId" clId="{3ACEAF12-2656-4AA2-9B95-75748C3DC50F}" dt="2023-05-26T11:10:07.817" v="2352" actId="1038"/>
          <ac:spMkLst>
            <pc:docMk/>
            <pc:sldMk cId="394282675" sldId="288"/>
            <ac:spMk id="11" creationId="{EC336154-5424-8697-FDF1-C6192564CCDB}"/>
          </ac:spMkLst>
        </pc:spChg>
        <pc:picChg chg="mod">
          <ac:chgData name="benoit chaisy" userId="03bce2ba3f31be03" providerId="LiveId" clId="{3ACEAF12-2656-4AA2-9B95-75748C3DC50F}" dt="2023-06-15T11:11:58.854" v="6346" actId="1035"/>
          <ac:picMkLst>
            <pc:docMk/>
            <pc:sldMk cId="394282675" sldId="288"/>
            <ac:picMk id="5" creationId="{658F8ECE-97EE-3736-B085-5C771E1D8C95}"/>
          </ac:picMkLst>
        </pc:picChg>
        <pc:picChg chg="mod">
          <ac:chgData name="benoit chaisy" userId="03bce2ba3f31be03" providerId="LiveId" clId="{3ACEAF12-2656-4AA2-9B95-75748C3DC50F}" dt="2023-06-15T11:12:05.646" v="6348" actId="14100"/>
          <ac:picMkLst>
            <pc:docMk/>
            <pc:sldMk cId="394282675" sldId="288"/>
            <ac:picMk id="7" creationId="{04B2B989-6A6F-DB9B-2E8D-93A2AFE6BF79}"/>
          </ac:picMkLst>
        </pc:picChg>
        <pc:cxnChg chg="mod">
          <ac:chgData name="benoit chaisy" userId="03bce2ba3f31be03" providerId="LiveId" clId="{3ACEAF12-2656-4AA2-9B95-75748C3DC50F}" dt="2023-05-26T11:11:06.467" v="2415" actId="1036"/>
          <ac:cxnSpMkLst>
            <pc:docMk/>
            <pc:sldMk cId="394282675" sldId="288"/>
            <ac:cxnSpMk id="13" creationId="{EEFBB552-D19E-2210-53CC-D3F420405C0F}"/>
          </ac:cxnSpMkLst>
        </pc:cxnChg>
      </pc:sldChg>
      <pc:sldChg chg="addSp delSp modSp add mod">
        <pc:chgData name="benoit chaisy" userId="03bce2ba3f31be03" providerId="LiveId" clId="{3ACEAF12-2656-4AA2-9B95-75748C3DC50F}" dt="2023-05-26T16:41:04.967" v="2988" actId="478"/>
        <pc:sldMkLst>
          <pc:docMk/>
          <pc:sldMk cId="536412297" sldId="289"/>
        </pc:sldMkLst>
        <pc:spChg chg="mod">
          <ac:chgData name="benoit chaisy" userId="03bce2ba3f31be03" providerId="LiveId" clId="{3ACEAF12-2656-4AA2-9B95-75748C3DC50F}" dt="2023-05-26T16:39:33.388" v="2970" actId="14100"/>
          <ac:spMkLst>
            <pc:docMk/>
            <pc:sldMk cId="536412297" sldId="289"/>
            <ac:spMk id="2" creationId="{D1B7724D-2916-295B-C10E-97937BCB96D9}"/>
          </ac:spMkLst>
        </pc:spChg>
        <pc:spChg chg="del mod">
          <ac:chgData name="benoit chaisy" userId="03bce2ba3f31be03" providerId="LiveId" clId="{3ACEAF12-2656-4AA2-9B95-75748C3DC50F}" dt="2023-05-26T16:41:04.967" v="2988" actId="478"/>
          <ac:spMkLst>
            <pc:docMk/>
            <pc:sldMk cId="536412297" sldId="289"/>
            <ac:spMk id="6" creationId="{A1D305E0-767F-C7E9-F559-9FB7AA1275E2}"/>
          </ac:spMkLst>
        </pc:spChg>
        <pc:graphicFrameChg chg="add mod modGraphic">
          <ac:chgData name="benoit chaisy" userId="03bce2ba3f31be03" providerId="LiveId" clId="{3ACEAF12-2656-4AA2-9B95-75748C3DC50F}" dt="2023-05-26T16:41:01.479" v="2987" actId="113"/>
          <ac:graphicFrameMkLst>
            <pc:docMk/>
            <pc:sldMk cId="536412297" sldId="289"/>
            <ac:graphicFrameMk id="3" creationId="{B5D01A4D-9E34-3E52-622F-23CBE0D31A29}"/>
          </ac:graphicFrameMkLst>
        </pc:graphicFrameChg>
      </pc:sldChg>
      <pc:sldChg chg="modSp add ord">
        <pc:chgData name="benoit chaisy" userId="03bce2ba3f31be03" providerId="LiveId" clId="{3ACEAF12-2656-4AA2-9B95-75748C3DC50F}" dt="2023-05-28T14:57:32.978" v="3246" actId="478"/>
        <pc:sldMkLst>
          <pc:docMk/>
          <pc:sldMk cId="2737221892" sldId="290"/>
        </pc:sldMkLst>
        <pc:graphicFrameChg chg="mod">
          <ac:chgData name="benoit chaisy" userId="03bce2ba3f31be03" providerId="LiveId" clId="{3ACEAF12-2656-4AA2-9B95-75748C3DC50F}" dt="2023-05-28T14:57:32.978" v="3246" actId="478"/>
          <ac:graphicFrameMkLst>
            <pc:docMk/>
            <pc:sldMk cId="2737221892" sldId="290"/>
            <ac:graphicFrameMk id="13" creationId="{CA5AD01E-05B9-A690-549A-5F7A731D35E8}"/>
          </ac:graphicFrameMkLst>
        </pc:graphicFrameChg>
      </pc:sldChg>
      <pc:sldChg chg="modSp add ord">
        <pc:chgData name="benoit chaisy" userId="03bce2ba3f31be03" providerId="LiveId" clId="{3ACEAF12-2656-4AA2-9B95-75748C3DC50F}" dt="2023-05-28T14:57:41.804" v="3247" actId="478"/>
        <pc:sldMkLst>
          <pc:docMk/>
          <pc:sldMk cId="460483940" sldId="291"/>
        </pc:sldMkLst>
        <pc:graphicFrameChg chg="mod">
          <ac:chgData name="benoit chaisy" userId="03bce2ba3f31be03" providerId="LiveId" clId="{3ACEAF12-2656-4AA2-9B95-75748C3DC50F}" dt="2023-05-28T14:57:41.804" v="3247" actId="478"/>
          <ac:graphicFrameMkLst>
            <pc:docMk/>
            <pc:sldMk cId="460483940" sldId="291"/>
            <ac:graphicFrameMk id="13" creationId="{CA5AD01E-05B9-A690-549A-5F7A731D35E8}"/>
          </ac:graphicFrameMkLst>
        </pc:graphicFrameChg>
      </pc:sldChg>
      <pc:sldChg chg="add ord">
        <pc:chgData name="benoit chaisy" userId="03bce2ba3f31be03" providerId="LiveId" clId="{3ACEAF12-2656-4AA2-9B95-75748C3DC50F}" dt="2023-05-28T14:42:46.761" v="2997"/>
        <pc:sldMkLst>
          <pc:docMk/>
          <pc:sldMk cId="3500373260" sldId="292"/>
        </pc:sldMkLst>
      </pc:sldChg>
      <pc:sldChg chg="add">
        <pc:chgData name="benoit chaisy" userId="03bce2ba3f31be03" providerId="LiveId" clId="{3ACEAF12-2656-4AA2-9B95-75748C3DC50F}" dt="2023-05-28T14:42:53.472" v="2998" actId="2890"/>
        <pc:sldMkLst>
          <pc:docMk/>
          <pc:sldMk cId="609985216" sldId="293"/>
        </pc:sldMkLst>
      </pc:sldChg>
      <pc:sldChg chg="modSp add mod ord">
        <pc:chgData name="benoit chaisy" userId="03bce2ba3f31be03" providerId="LiveId" clId="{3ACEAF12-2656-4AA2-9B95-75748C3DC50F}" dt="2023-05-28T14:56:53.960" v="3240" actId="20577"/>
        <pc:sldMkLst>
          <pc:docMk/>
          <pc:sldMk cId="3999892996" sldId="294"/>
        </pc:sldMkLst>
        <pc:spChg chg="mod">
          <ac:chgData name="benoit chaisy" userId="03bce2ba3f31be03" providerId="LiveId" clId="{3ACEAF12-2656-4AA2-9B95-75748C3DC50F}" dt="2023-05-28T14:43:33.879" v="3124" actId="6549"/>
          <ac:spMkLst>
            <pc:docMk/>
            <pc:sldMk cId="3999892996" sldId="294"/>
            <ac:spMk id="2" creationId="{E86CAE4B-A158-EC95-FCF6-6F2C99F61DCF}"/>
          </ac:spMkLst>
        </pc:spChg>
        <pc:spChg chg="mod">
          <ac:chgData name="benoit chaisy" userId="03bce2ba3f31be03" providerId="LiveId" clId="{3ACEAF12-2656-4AA2-9B95-75748C3DC50F}" dt="2023-05-28T14:56:53.960" v="3240" actId="20577"/>
          <ac:spMkLst>
            <pc:docMk/>
            <pc:sldMk cId="3999892996" sldId="294"/>
            <ac:spMk id="3" creationId="{A519FBBC-9484-A189-6BD1-E714ADC33259}"/>
          </ac:spMkLst>
        </pc:spChg>
      </pc:sldChg>
      <pc:sldChg chg="modSp new mod">
        <pc:chgData name="benoit chaisy" userId="03bce2ba3f31be03" providerId="LiveId" clId="{3ACEAF12-2656-4AA2-9B95-75748C3DC50F}" dt="2023-05-30T08:35:56.117" v="3288"/>
        <pc:sldMkLst>
          <pc:docMk/>
          <pc:sldMk cId="2339761273" sldId="295"/>
        </pc:sldMkLst>
        <pc:spChg chg="mod">
          <ac:chgData name="benoit chaisy" userId="03bce2ba3f31be03" providerId="LiveId" clId="{3ACEAF12-2656-4AA2-9B95-75748C3DC50F}" dt="2023-05-30T08:35:34.546" v="3287" actId="20577"/>
          <ac:spMkLst>
            <pc:docMk/>
            <pc:sldMk cId="2339761273" sldId="295"/>
            <ac:spMk id="2" creationId="{330EC902-F9CA-CE85-EAF0-D296F130072C}"/>
          </ac:spMkLst>
        </pc:spChg>
        <pc:spChg chg="mod">
          <ac:chgData name="benoit chaisy" userId="03bce2ba3f31be03" providerId="LiveId" clId="{3ACEAF12-2656-4AA2-9B95-75748C3DC50F}" dt="2023-05-30T08:35:56.117" v="3288"/>
          <ac:spMkLst>
            <pc:docMk/>
            <pc:sldMk cId="2339761273" sldId="295"/>
            <ac:spMk id="3" creationId="{5274140B-2B64-0B80-87DB-C68C93C38220}"/>
          </ac:spMkLst>
        </pc:spChg>
      </pc:sldChg>
      <pc:sldChg chg="modSp new mod">
        <pc:chgData name="benoit chaisy" userId="03bce2ba3f31be03" providerId="LiveId" clId="{3ACEAF12-2656-4AA2-9B95-75748C3DC50F}" dt="2023-05-30T08:36:20.538" v="3295" actId="27636"/>
        <pc:sldMkLst>
          <pc:docMk/>
          <pc:sldMk cId="42870439" sldId="296"/>
        </pc:sldMkLst>
        <pc:spChg chg="mod">
          <ac:chgData name="benoit chaisy" userId="03bce2ba3f31be03" providerId="LiveId" clId="{3ACEAF12-2656-4AA2-9B95-75748C3DC50F}" dt="2023-05-30T08:36:20.538" v="3295" actId="27636"/>
          <ac:spMkLst>
            <pc:docMk/>
            <pc:sldMk cId="42870439" sldId="296"/>
            <ac:spMk id="3" creationId="{D316FBAC-6F0E-C7AE-0585-2D2AD37099A2}"/>
          </ac:spMkLst>
        </pc:spChg>
      </pc:sldChg>
      <pc:sldChg chg="modSp new mod">
        <pc:chgData name="benoit chaisy" userId="03bce2ba3f31be03" providerId="LiveId" clId="{3ACEAF12-2656-4AA2-9B95-75748C3DC50F}" dt="2023-05-30T08:36:57.803" v="3298" actId="27636"/>
        <pc:sldMkLst>
          <pc:docMk/>
          <pc:sldMk cId="141285240" sldId="297"/>
        </pc:sldMkLst>
        <pc:spChg chg="mod">
          <ac:chgData name="benoit chaisy" userId="03bce2ba3f31be03" providerId="LiveId" clId="{3ACEAF12-2656-4AA2-9B95-75748C3DC50F}" dt="2023-05-30T08:36:57.803" v="3298" actId="27636"/>
          <ac:spMkLst>
            <pc:docMk/>
            <pc:sldMk cId="141285240" sldId="297"/>
            <ac:spMk id="3" creationId="{E93B0797-A177-0754-DCEF-CA383C770AE7}"/>
          </ac:spMkLst>
        </pc:spChg>
      </pc:sldChg>
      <pc:sldChg chg="modSp new mod">
        <pc:chgData name="benoit chaisy" userId="03bce2ba3f31be03" providerId="LiveId" clId="{3ACEAF12-2656-4AA2-9B95-75748C3DC50F}" dt="2023-05-30T08:37:18.872" v="3300" actId="27636"/>
        <pc:sldMkLst>
          <pc:docMk/>
          <pc:sldMk cId="135257624" sldId="298"/>
        </pc:sldMkLst>
        <pc:spChg chg="mod">
          <ac:chgData name="benoit chaisy" userId="03bce2ba3f31be03" providerId="LiveId" clId="{3ACEAF12-2656-4AA2-9B95-75748C3DC50F}" dt="2023-05-30T08:37:18.872" v="3300" actId="27636"/>
          <ac:spMkLst>
            <pc:docMk/>
            <pc:sldMk cId="135257624" sldId="298"/>
            <ac:spMk id="3" creationId="{27257CAC-EDFD-94FB-9450-5077433AADEA}"/>
          </ac:spMkLst>
        </pc:spChg>
      </pc:sldChg>
      <pc:sldChg chg="modSp new mod">
        <pc:chgData name="benoit chaisy" userId="03bce2ba3f31be03" providerId="LiveId" clId="{3ACEAF12-2656-4AA2-9B95-75748C3DC50F}" dt="2023-05-30T08:37:32.345" v="3301"/>
        <pc:sldMkLst>
          <pc:docMk/>
          <pc:sldMk cId="2429751216" sldId="299"/>
        </pc:sldMkLst>
        <pc:spChg chg="mod">
          <ac:chgData name="benoit chaisy" userId="03bce2ba3f31be03" providerId="LiveId" clId="{3ACEAF12-2656-4AA2-9B95-75748C3DC50F}" dt="2023-05-30T08:37:32.345" v="3301"/>
          <ac:spMkLst>
            <pc:docMk/>
            <pc:sldMk cId="2429751216" sldId="299"/>
            <ac:spMk id="3" creationId="{0642B585-F7F0-1C3A-5B0A-0A05BB47FBF1}"/>
          </ac:spMkLst>
        </pc:spChg>
      </pc:sldChg>
      <pc:sldChg chg="modSp new mod">
        <pc:chgData name="benoit chaisy" userId="03bce2ba3f31be03" providerId="LiveId" clId="{3ACEAF12-2656-4AA2-9B95-75748C3DC50F}" dt="2023-05-30T08:38:26.253" v="3506" actId="20577"/>
        <pc:sldMkLst>
          <pc:docMk/>
          <pc:sldMk cId="1575975661" sldId="300"/>
        </pc:sldMkLst>
        <pc:spChg chg="mod">
          <ac:chgData name="benoit chaisy" userId="03bce2ba3f31be03" providerId="LiveId" clId="{3ACEAF12-2656-4AA2-9B95-75748C3DC50F}" dt="2023-05-30T08:38:26.253" v="3506" actId="20577"/>
          <ac:spMkLst>
            <pc:docMk/>
            <pc:sldMk cId="1575975661" sldId="300"/>
            <ac:spMk id="3" creationId="{0163A1C0-6986-779F-299C-43013FDE5B54}"/>
          </ac:spMkLst>
        </pc:spChg>
      </pc:sldChg>
      <pc:sldChg chg="addSp delSp modSp new mod ord setBg">
        <pc:chgData name="benoit chaisy" userId="03bce2ba3f31be03" providerId="LiveId" clId="{3ACEAF12-2656-4AA2-9B95-75748C3DC50F}" dt="2023-06-05T12:58:01.240" v="3526"/>
        <pc:sldMkLst>
          <pc:docMk/>
          <pc:sldMk cId="1295224553" sldId="301"/>
        </pc:sldMkLst>
        <pc:spChg chg="del mod">
          <ac:chgData name="benoit chaisy" userId="03bce2ba3f31be03" providerId="LiveId" clId="{3ACEAF12-2656-4AA2-9B95-75748C3DC50F}" dt="2023-06-05T12:57:47.033" v="3523" actId="478"/>
          <ac:spMkLst>
            <pc:docMk/>
            <pc:sldMk cId="1295224553" sldId="301"/>
            <ac:spMk id="2" creationId="{51026D65-1E0C-607D-F146-A6DF973C858C}"/>
          </ac:spMkLst>
        </pc:spChg>
        <pc:spChg chg="del">
          <ac:chgData name="benoit chaisy" userId="03bce2ba3f31be03" providerId="LiveId" clId="{3ACEAF12-2656-4AA2-9B95-75748C3DC50F}" dt="2023-06-05T12:57:19.323" v="3519"/>
          <ac:spMkLst>
            <pc:docMk/>
            <pc:sldMk cId="1295224553" sldId="301"/>
            <ac:spMk id="3" creationId="{5E9F5FDD-6A5F-4E55-8DAD-BF9C62E652BD}"/>
          </ac:spMkLst>
        </pc:spChg>
        <pc:spChg chg="mod">
          <ac:chgData name="benoit chaisy" userId="03bce2ba3f31be03" providerId="LiveId" clId="{3ACEAF12-2656-4AA2-9B95-75748C3DC50F}" dt="2023-06-05T12:57:38.517" v="3522" actId="26606"/>
          <ac:spMkLst>
            <pc:docMk/>
            <pc:sldMk cId="1295224553" sldId="301"/>
            <ac:spMk id="4" creationId="{1785BE9B-D364-F6AF-22DC-017E65BBB31C}"/>
          </ac:spMkLst>
        </pc:spChg>
        <pc:spChg chg="add del">
          <ac:chgData name="benoit chaisy" userId="03bce2ba3f31be03" providerId="LiveId" clId="{3ACEAF12-2656-4AA2-9B95-75748C3DC50F}" dt="2023-06-05T12:57:38.517" v="3522" actId="26606"/>
          <ac:spMkLst>
            <pc:docMk/>
            <pc:sldMk cId="1295224553" sldId="301"/>
            <ac:spMk id="10" creationId="{7301F447-EEF7-48F5-AF73-7566EE7F64AD}"/>
          </ac:spMkLst>
        </pc:spChg>
        <pc:spChg chg="add del">
          <ac:chgData name="benoit chaisy" userId="03bce2ba3f31be03" providerId="LiveId" clId="{3ACEAF12-2656-4AA2-9B95-75748C3DC50F}" dt="2023-06-05T12:57:38.517" v="3522" actId="26606"/>
          <ac:spMkLst>
            <pc:docMk/>
            <pc:sldMk cId="1295224553" sldId="301"/>
            <ac:spMk id="12" creationId="{F7117410-A2A4-4085-9ADC-46744551DBDE}"/>
          </ac:spMkLst>
        </pc:spChg>
        <pc:spChg chg="add del">
          <ac:chgData name="benoit chaisy" userId="03bce2ba3f31be03" providerId="LiveId" clId="{3ACEAF12-2656-4AA2-9B95-75748C3DC50F}" dt="2023-06-05T12:57:38.517" v="3522" actId="26606"/>
          <ac:spMkLst>
            <pc:docMk/>
            <pc:sldMk cId="1295224553" sldId="301"/>
            <ac:spMk id="14" creationId="{99F74EB5-E547-4FB4-95F5-BCC788F3C4A0}"/>
          </ac:spMkLst>
        </pc:spChg>
        <pc:graphicFrameChg chg="add mod">
          <ac:chgData name="benoit chaisy" userId="03bce2ba3f31be03" providerId="LiveId" clId="{3ACEAF12-2656-4AA2-9B95-75748C3DC50F}" dt="2023-06-05T12:57:53.423" v="3524" actId="14100"/>
          <ac:graphicFrameMkLst>
            <pc:docMk/>
            <pc:sldMk cId="1295224553" sldId="301"/>
            <ac:graphicFrameMk id="5" creationId="{C5AB8C92-6B60-5FAD-9AE7-CAFF7B1EF289}"/>
          </ac:graphicFrameMkLst>
        </pc:graphicFrameChg>
      </pc:sldChg>
      <pc:sldChg chg="add">
        <pc:chgData name="benoit chaisy" userId="03bce2ba3f31be03" providerId="LiveId" clId="{3ACEAF12-2656-4AA2-9B95-75748C3DC50F}" dt="2023-06-05T12:55:37.473" v="3518"/>
        <pc:sldMkLst>
          <pc:docMk/>
          <pc:sldMk cId="889334978" sldId="302"/>
        </pc:sldMkLst>
      </pc:sldChg>
      <pc:sldChg chg="addSp delSp modSp new mod">
        <pc:chgData name="benoit chaisy" userId="03bce2ba3f31be03" providerId="LiveId" clId="{3ACEAF12-2656-4AA2-9B95-75748C3DC50F}" dt="2023-06-05T13:00:12.694" v="3534" actId="1036"/>
        <pc:sldMkLst>
          <pc:docMk/>
          <pc:sldMk cId="551972977" sldId="303"/>
        </pc:sldMkLst>
        <pc:spChg chg="del">
          <ac:chgData name="benoit chaisy" userId="03bce2ba3f31be03" providerId="LiveId" clId="{3ACEAF12-2656-4AA2-9B95-75748C3DC50F}" dt="2023-06-05T12:59:40.483" v="3530" actId="478"/>
          <ac:spMkLst>
            <pc:docMk/>
            <pc:sldMk cId="551972977" sldId="303"/>
            <ac:spMk id="2" creationId="{7EE61EBE-7507-122B-6A6A-D227CC2EF175}"/>
          </ac:spMkLst>
        </pc:spChg>
        <pc:spChg chg="del">
          <ac:chgData name="benoit chaisy" userId="03bce2ba3f31be03" providerId="LiveId" clId="{3ACEAF12-2656-4AA2-9B95-75748C3DC50F}" dt="2023-06-05T12:59:35.195" v="3528"/>
          <ac:spMkLst>
            <pc:docMk/>
            <pc:sldMk cId="551972977" sldId="303"/>
            <ac:spMk id="3" creationId="{12BBD5E8-7E3E-E170-5E04-B1BE1899ECA4}"/>
          </ac:spMkLst>
        </pc:spChg>
        <pc:graphicFrameChg chg="add mod">
          <ac:chgData name="benoit chaisy" userId="03bce2ba3f31be03" providerId="LiveId" clId="{3ACEAF12-2656-4AA2-9B95-75748C3DC50F}" dt="2023-06-05T13:00:12.694" v="3534" actId="1036"/>
          <ac:graphicFrameMkLst>
            <pc:docMk/>
            <pc:sldMk cId="551972977" sldId="303"/>
            <ac:graphicFrameMk id="5" creationId="{F780E6B9-965C-E175-DB2A-65941AB229D1}"/>
          </ac:graphicFrameMkLst>
        </pc:graphicFrameChg>
      </pc:sldChg>
      <pc:sldChg chg="addSp delSp modSp new mod">
        <pc:chgData name="benoit chaisy" userId="03bce2ba3f31be03" providerId="LiveId" clId="{3ACEAF12-2656-4AA2-9B95-75748C3DC50F}" dt="2023-06-05T13:01:58.573" v="3599"/>
        <pc:sldMkLst>
          <pc:docMk/>
          <pc:sldMk cId="1975282968" sldId="304"/>
        </pc:sldMkLst>
        <pc:spChg chg="mod">
          <ac:chgData name="benoit chaisy" userId="03bce2ba3f31be03" providerId="LiveId" clId="{3ACEAF12-2656-4AA2-9B95-75748C3DC50F}" dt="2023-06-05T13:01:58.573" v="3599"/>
          <ac:spMkLst>
            <pc:docMk/>
            <pc:sldMk cId="1975282968" sldId="304"/>
            <ac:spMk id="2" creationId="{6DFB503E-7EBC-6283-CA1D-F1977E8E6BCF}"/>
          </ac:spMkLst>
        </pc:spChg>
        <pc:spChg chg="del">
          <ac:chgData name="benoit chaisy" userId="03bce2ba3f31be03" providerId="LiveId" clId="{3ACEAF12-2656-4AA2-9B95-75748C3DC50F}" dt="2023-06-05T13:01:48.993" v="3598"/>
          <ac:spMkLst>
            <pc:docMk/>
            <pc:sldMk cId="1975282968" sldId="304"/>
            <ac:spMk id="3" creationId="{2D3F85D6-337F-37E7-3842-BCC49B34EE07}"/>
          </ac:spMkLst>
        </pc:spChg>
        <pc:graphicFrameChg chg="add mod">
          <ac:chgData name="benoit chaisy" userId="03bce2ba3f31be03" providerId="LiveId" clId="{3ACEAF12-2656-4AA2-9B95-75748C3DC50F}" dt="2023-06-05T13:01:48.993" v="3598"/>
          <ac:graphicFrameMkLst>
            <pc:docMk/>
            <pc:sldMk cId="1975282968" sldId="304"/>
            <ac:graphicFrameMk id="5" creationId="{44BE174B-F09F-1058-924E-157DBA0B6417}"/>
          </ac:graphicFrameMkLst>
        </pc:graphicFrameChg>
      </pc:sldChg>
      <pc:sldChg chg="addSp delSp modSp new mod ord">
        <pc:chgData name="benoit chaisy" userId="03bce2ba3f31be03" providerId="LiveId" clId="{3ACEAF12-2656-4AA2-9B95-75748C3DC50F}" dt="2023-06-05T16:19:08.092" v="3612" actId="14100"/>
        <pc:sldMkLst>
          <pc:docMk/>
          <pc:sldMk cId="3204387784" sldId="305"/>
        </pc:sldMkLst>
        <pc:spChg chg="del">
          <ac:chgData name="benoit chaisy" userId="03bce2ba3f31be03" providerId="LiveId" clId="{3ACEAF12-2656-4AA2-9B95-75748C3DC50F}" dt="2023-06-05T16:18:59.521" v="3611" actId="478"/>
          <ac:spMkLst>
            <pc:docMk/>
            <pc:sldMk cId="3204387784" sldId="305"/>
            <ac:spMk id="2" creationId="{7729DA63-AA7F-8FAA-C633-EF688A56F9CF}"/>
          </ac:spMkLst>
        </pc:spChg>
        <pc:spChg chg="del mod">
          <ac:chgData name="benoit chaisy" userId="03bce2ba3f31be03" providerId="LiveId" clId="{3ACEAF12-2656-4AA2-9B95-75748C3DC50F}" dt="2023-06-05T16:18:53.201" v="3609" actId="22"/>
          <ac:spMkLst>
            <pc:docMk/>
            <pc:sldMk cId="3204387784" sldId="305"/>
            <ac:spMk id="3" creationId="{2E2A236A-E91D-BB71-2422-1E81EC634ADC}"/>
          </ac:spMkLst>
        </pc:spChg>
        <pc:picChg chg="add mod ord">
          <ac:chgData name="benoit chaisy" userId="03bce2ba3f31be03" providerId="LiveId" clId="{3ACEAF12-2656-4AA2-9B95-75748C3DC50F}" dt="2023-06-05T16:19:08.092" v="3612" actId="14100"/>
          <ac:picMkLst>
            <pc:docMk/>
            <pc:sldMk cId="3204387784" sldId="305"/>
            <ac:picMk id="6" creationId="{ACAE2D5B-483D-62DA-D8FE-C2480CEE9CFC}"/>
          </ac:picMkLst>
        </pc:picChg>
      </pc:sldChg>
      <pc:sldChg chg="new del">
        <pc:chgData name="benoit chaisy" userId="03bce2ba3f31be03" providerId="LiveId" clId="{3ACEAF12-2656-4AA2-9B95-75748C3DC50F}" dt="2023-06-15T11:04:29.905" v="6296" actId="47"/>
        <pc:sldMkLst>
          <pc:docMk/>
          <pc:sldMk cId="3737107427" sldId="306"/>
        </pc:sldMkLst>
      </pc:sldChg>
      <pc:sldChg chg="modSp add mod">
        <pc:chgData name="benoit chaisy" userId="03bce2ba3f31be03" providerId="LiveId" clId="{3ACEAF12-2656-4AA2-9B95-75748C3DC50F}" dt="2023-06-15T11:05:01.412" v="6298" actId="27636"/>
        <pc:sldMkLst>
          <pc:docMk/>
          <pc:sldMk cId="1771826493" sldId="307"/>
        </pc:sldMkLst>
        <pc:spChg chg="mod">
          <ac:chgData name="benoit chaisy" userId="03bce2ba3f31be03" providerId="LiveId" clId="{3ACEAF12-2656-4AA2-9B95-75748C3DC50F}" dt="2023-06-15T11:05:01.412" v="6298" actId="27636"/>
          <ac:spMkLst>
            <pc:docMk/>
            <pc:sldMk cId="1771826493" sldId="307"/>
            <ac:spMk id="3" creationId="{830FEBF5-8001-3DA8-2A8C-DCD7CF648EE1}"/>
          </ac:spMkLst>
        </pc:spChg>
      </pc:sldChg>
      <pc:sldChg chg="modSp add mod">
        <pc:chgData name="benoit chaisy" userId="03bce2ba3f31be03" providerId="LiveId" clId="{3ACEAF12-2656-4AA2-9B95-75748C3DC50F}" dt="2023-06-11T16:20:04.879" v="6168" actId="108"/>
        <pc:sldMkLst>
          <pc:docMk/>
          <pc:sldMk cId="559334647" sldId="308"/>
        </pc:sldMkLst>
        <pc:spChg chg="mod">
          <ac:chgData name="benoit chaisy" userId="03bce2ba3f31be03" providerId="LiveId" clId="{3ACEAF12-2656-4AA2-9B95-75748C3DC50F}" dt="2023-06-11T16:20:04.879" v="6168" actId="108"/>
          <ac:spMkLst>
            <pc:docMk/>
            <pc:sldMk cId="559334647" sldId="308"/>
            <ac:spMk id="3" creationId="{830FEBF5-8001-3DA8-2A8C-DCD7CF648EE1}"/>
          </ac:spMkLst>
        </pc:spChg>
      </pc:sldChg>
      <pc:sldChg chg="modSp add mod">
        <pc:chgData name="benoit chaisy" userId="03bce2ba3f31be03" providerId="LiveId" clId="{3ACEAF12-2656-4AA2-9B95-75748C3DC50F}" dt="2023-06-11T16:28:43.752" v="6251" actId="20577"/>
        <pc:sldMkLst>
          <pc:docMk/>
          <pc:sldMk cId="3164432291" sldId="309"/>
        </pc:sldMkLst>
        <pc:spChg chg="mod">
          <ac:chgData name="benoit chaisy" userId="03bce2ba3f31be03" providerId="LiveId" clId="{3ACEAF12-2656-4AA2-9B95-75748C3DC50F}" dt="2023-06-11T16:28:43.752" v="6251" actId="20577"/>
          <ac:spMkLst>
            <pc:docMk/>
            <pc:sldMk cId="3164432291" sldId="309"/>
            <ac:spMk id="3" creationId="{830FEBF5-8001-3DA8-2A8C-DCD7CF648EE1}"/>
          </ac:spMkLst>
        </pc:spChg>
      </pc:sldChg>
      <pc:sldChg chg="modSp new mod">
        <pc:chgData name="benoit chaisy" userId="03bce2ba3f31be03" providerId="LiveId" clId="{3ACEAF12-2656-4AA2-9B95-75748C3DC50F}" dt="2023-06-22T11:32:59.928" v="6350"/>
        <pc:sldMkLst>
          <pc:docMk/>
          <pc:sldMk cId="1994870225" sldId="310"/>
        </pc:sldMkLst>
        <pc:spChg chg="mod">
          <ac:chgData name="benoit chaisy" userId="03bce2ba3f31be03" providerId="LiveId" clId="{3ACEAF12-2656-4AA2-9B95-75748C3DC50F}" dt="2023-06-22T11:32:59.928" v="6350"/>
          <ac:spMkLst>
            <pc:docMk/>
            <pc:sldMk cId="1994870225" sldId="310"/>
            <ac:spMk id="3" creationId="{5ACB28E7-06D1-0C8A-36A9-8528469951F5}"/>
          </ac:spMkLst>
        </pc:spChg>
      </pc:sldChg>
      <pc:sldChg chg="modSp new mod">
        <pc:chgData name="benoit chaisy" userId="03bce2ba3f31be03" providerId="LiveId" clId="{3ACEAF12-2656-4AA2-9B95-75748C3DC50F}" dt="2023-06-22T11:33:33.629" v="6352"/>
        <pc:sldMkLst>
          <pc:docMk/>
          <pc:sldMk cId="1963667225" sldId="311"/>
        </pc:sldMkLst>
        <pc:spChg chg="mod">
          <ac:chgData name="benoit chaisy" userId="03bce2ba3f31be03" providerId="LiveId" clId="{3ACEAF12-2656-4AA2-9B95-75748C3DC50F}" dt="2023-06-22T11:33:33.629" v="6352"/>
          <ac:spMkLst>
            <pc:docMk/>
            <pc:sldMk cId="1963667225" sldId="311"/>
            <ac:spMk id="3" creationId="{41E2AED0-A35B-0532-D9EB-8FB3FA0B6BD8}"/>
          </ac:spMkLst>
        </pc:spChg>
      </pc:sldChg>
      <pc:sldChg chg="modSp new mod">
        <pc:chgData name="benoit chaisy" userId="03bce2ba3f31be03" providerId="LiveId" clId="{3ACEAF12-2656-4AA2-9B95-75748C3DC50F}" dt="2023-06-22T11:34:58.637" v="6358" actId="27636"/>
        <pc:sldMkLst>
          <pc:docMk/>
          <pc:sldMk cId="1299622922" sldId="312"/>
        </pc:sldMkLst>
        <pc:spChg chg="mod">
          <ac:chgData name="benoit chaisy" userId="03bce2ba3f31be03" providerId="LiveId" clId="{3ACEAF12-2656-4AA2-9B95-75748C3DC50F}" dt="2023-06-22T11:34:58.637" v="6358" actId="27636"/>
          <ac:spMkLst>
            <pc:docMk/>
            <pc:sldMk cId="1299622922" sldId="312"/>
            <ac:spMk id="3" creationId="{A0AB2273-BA9D-386C-580B-EE7AFEEAC7D7}"/>
          </ac:spMkLst>
        </pc:spChg>
      </pc:sldChg>
      <pc:sldChg chg="modSp new mod">
        <pc:chgData name="benoit chaisy" userId="03bce2ba3f31be03" providerId="LiveId" clId="{3ACEAF12-2656-4AA2-9B95-75748C3DC50F}" dt="2023-06-22T11:36:18.301" v="6361" actId="27636"/>
        <pc:sldMkLst>
          <pc:docMk/>
          <pc:sldMk cId="4094992507" sldId="313"/>
        </pc:sldMkLst>
        <pc:spChg chg="mod">
          <ac:chgData name="benoit chaisy" userId="03bce2ba3f31be03" providerId="LiveId" clId="{3ACEAF12-2656-4AA2-9B95-75748C3DC50F}" dt="2023-06-22T11:36:18.301" v="6361" actId="27636"/>
          <ac:spMkLst>
            <pc:docMk/>
            <pc:sldMk cId="4094992507" sldId="313"/>
            <ac:spMk id="3" creationId="{76EF25E5-04F6-C512-4D2C-7D5149E18DAE}"/>
          </ac:spMkLst>
        </pc:spChg>
      </pc:sldChg>
      <pc:sldChg chg="modSp new mod">
        <pc:chgData name="benoit chaisy" userId="03bce2ba3f31be03" providerId="LiveId" clId="{3ACEAF12-2656-4AA2-9B95-75748C3DC50F}" dt="2023-06-22T11:51:28.608" v="6364" actId="27636"/>
        <pc:sldMkLst>
          <pc:docMk/>
          <pc:sldMk cId="2617736836" sldId="314"/>
        </pc:sldMkLst>
        <pc:spChg chg="mod">
          <ac:chgData name="benoit chaisy" userId="03bce2ba3f31be03" providerId="LiveId" clId="{3ACEAF12-2656-4AA2-9B95-75748C3DC50F}" dt="2023-06-22T11:51:28.608" v="6364" actId="27636"/>
          <ac:spMkLst>
            <pc:docMk/>
            <pc:sldMk cId="2617736836" sldId="314"/>
            <ac:spMk id="3" creationId="{22F1DE18-1992-FC40-3AC3-CFEE76252902}"/>
          </ac:spMkLst>
        </pc:spChg>
      </pc:sldChg>
      <pc:sldChg chg="addSp delSp modSp new mod setBg">
        <pc:chgData name="benoit chaisy" userId="03bce2ba3f31be03" providerId="LiveId" clId="{3ACEAF12-2656-4AA2-9B95-75748C3DC50F}" dt="2023-07-04T16:34:39.729" v="6377" actId="14100"/>
        <pc:sldMkLst>
          <pc:docMk/>
          <pc:sldMk cId="940148953" sldId="315"/>
        </pc:sldMkLst>
        <pc:spChg chg="del mod">
          <ac:chgData name="benoit chaisy" userId="03bce2ba3f31be03" providerId="LiveId" clId="{3ACEAF12-2656-4AA2-9B95-75748C3DC50F}" dt="2023-07-04T16:34:32.448" v="6376" actId="478"/>
          <ac:spMkLst>
            <pc:docMk/>
            <pc:sldMk cId="940148953" sldId="315"/>
            <ac:spMk id="2" creationId="{BD63E86D-7178-E18F-E565-0996B4CD95D1}"/>
          </ac:spMkLst>
        </pc:spChg>
        <pc:spChg chg="del">
          <ac:chgData name="benoit chaisy" userId="03bce2ba3f31be03" providerId="LiveId" clId="{3ACEAF12-2656-4AA2-9B95-75748C3DC50F}" dt="2023-07-04T16:33:04.312" v="6366"/>
          <ac:spMkLst>
            <pc:docMk/>
            <pc:sldMk cId="940148953" sldId="315"/>
            <ac:spMk id="3" creationId="{286F51E9-EAB8-6F64-4716-8C769BD24708}"/>
          </ac:spMkLst>
        </pc:spChg>
        <pc:spChg chg="mod">
          <ac:chgData name="benoit chaisy" userId="03bce2ba3f31be03" providerId="LiveId" clId="{3ACEAF12-2656-4AA2-9B95-75748C3DC50F}" dt="2023-07-04T16:33:26.432" v="6368" actId="26606"/>
          <ac:spMkLst>
            <pc:docMk/>
            <pc:sldMk cId="940148953" sldId="315"/>
            <ac:spMk id="4" creationId="{6EFE136F-86AF-0502-2C40-4561BB82FD7B}"/>
          </ac:spMkLst>
        </pc:spChg>
        <pc:spChg chg="add del">
          <ac:chgData name="benoit chaisy" userId="03bce2ba3f31be03" providerId="LiveId" clId="{3ACEAF12-2656-4AA2-9B95-75748C3DC50F}" dt="2023-07-04T16:33:26.432" v="6368" actId="26606"/>
          <ac:spMkLst>
            <pc:docMk/>
            <pc:sldMk cId="940148953" sldId="315"/>
            <ac:spMk id="10" creationId="{7301F447-EEF7-48F5-AF73-7566EE7F64AD}"/>
          </ac:spMkLst>
        </pc:spChg>
        <pc:spChg chg="add del">
          <ac:chgData name="benoit chaisy" userId="03bce2ba3f31be03" providerId="LiveId" clId="{3ACEAF12-2656-4AA2-9B95-75748C3DC50F}" dt="2023-07-04T16:33:26.432" v="6368" actId="26606"/>
          <ac:spMkLst>
            <pc:docMk/>
            <pc:sldMk cId="940148953" sldId="315"/>
            <ac:spMk id="12" creationId="{F7117410-A2A4-4085-9ADC-46744551DBDE}"/>
          </ac:spMkLst>
        </pc:spChg>
        <pc:spChg chg="add del">
          <ac:chgData name="benoit chaisy" userId="03bce2ba3f31be03" providerId="LiveId" clId="{3ACEAF12-2656-4AA2-9B95-75748C3DC50F}" dt="2023-07-04T16:33:26.432" v="6368" actId="26606"/>
          <ac:spMkLst>
            <pc:docMk/>
            <pc:sldMk cId="940148953" sldId="315"/>
            <ac:spMk id="14" creationId="{99F74EB5-E547-4FB4-95F5-BCC788F3C4A0}"/>
          </ac:spMkLst>
        </pc:spChg>
        <pc:graphicFrameChg chg="add mod ord modGraphic">
          <ac:chgData name="benoit chaisy" userId="03bce2ba3f31be03" providerId="LiveId" clId="{3ACEAF12-2656-4AA2-9B95-75748C3DC50F}" dt="2023-07-04T16:34:39.729" v="6377" actId="14100"/>
          <ac:graphicFrameMkLst>
            <pc:docMk/>
            <pc:sldMk cId="940148953" sldId="315"/>
            <ac:graphicFrameMk id="5" creationId="{EF97FE35-5A97-24A8-9D12-CC54A30D514A}"/>
          </ac:graphicFrameMkLst>
        </pc:graphicFrameChg>
      </pc:sldChg>
      <pc:sldChg chg="addSp delSp modSp new mod">
        <pc:chgData name="benoit chaisy" userId="03bce2ba3f31be03" providerId="LiveId" clId="{3ACEAF12-2656-4AA2-9B95-75748C3DC50F}" dt="2023-07-04T17:36:23.867" v="6499" actId="113"/>
        <pc:sldMkLst>
          <pc:docMk/>
          <pc:sldMk cId="3072314071" sldId="316"/>
        </pc:sldMkLst>
        <pc:spChg chg="del">
          <ac:chgData name="benoit chaisy" userId="03bce2ba3f31be03" providerId="LiveId" clId="{3ACEAF12-2656-4AA2-9B95-75748C3DC50F}" dt="2023-07-04T17:33:58.989" v="6384" actId="478"/>
          <ac:spMkLst>
            <pc:docMk/>
            <pc:sldMk cId="3072314071" sldId="316"/>
            <ac:spMk id="2" creationId="{D6AFBA0B-DB6B-AE35-86C0-74E13A7010A8}"/>
          </ac:spMkLst>
        </pc:spChg>
        <pc:spChg chg="del">
          <ac:chgData name="benoit chaisy" userId="03bce2ba3f31be03" providerId="LiveId" clId="{3ACEAF12-2656-4AA2-9B95-75748C3DC50F}" dt="2023-07-04T17:33:20.612" v="6379"/>
          <ac:spMkLst>
            <pc:docMk/>
            <pc:sldMk cId="3072314071" sldId="316"/>
            <ac:spMk id="3" creationId="{B8F5005B-CF3D-CA49-74C5-EF3477A91002}"/>
          </ac:spMkLst>
        </pc:spChg>
        <pc:graphicFrameChg chg="add mod modGraphic">
          <ac:chgData name="benoit chaisy" userId="03bce2ba3f31be03" providerId="LiveId" clId="{3ACEAF12-2656-4AA2-9B95-75748C3DC50F}" dt="2023-07-04T17:36:23.867" v="6499" actId="113"/>
          <ac:graphicFrameMkLst>
            <pc:docMk/>
            <pc:sldMk cId="3072314071" sldId="316"/>
            <ac:graphicFrameMk id="5" creationId="{F6A2894A-099A-4C86-9975-8C12F2BE2AD6}"/>
          </ac:graphicFrameMkLst>
        </pc:graphicFrameChg>
      </pc:sldChg>
      <pc:sldMasterChg chg="setBg modSldLayout">
        <pc:chgData name="benoit chaisy" userId="03bce2ba3f31be03" providerId="LiveId" clId="{3ACEAF12-2656-4AA2-9B95-75748C3DC50F}" dt="2023-05-26T11:33:35.104" v="2506"/>
        <pc:sldMasterMkLst>
          <pc:docMk/>
          <pc:sldMasterMk cId="1875165400" sldId="2147483648"/>
        </pc:sldMasterMkLst>
        <pc:sldLayoutChg chg="setBg">
          <pc:chgData name="benoit chaisy" userId="03bce2ba3f31be03" providerId="LiveId" clId="{3ACEAF12-2656-4AA2-9B95-75748C3DC50F}" dt="2023-05-26T11:33:35.104" v="2506"/>
          <pc:sldLayoutMkLst>
            <pc:docMk/>
            <pc:sldMasterMk cId="1875165400" sldId="2147483648"/>
            <pc:sldLayoutMk cId="3332469479" sldId="2147483649"/>
          </pc:sldLayoutMkLst>
        </pc:sldLayoutChg>
        <pc:sldLayoutChg chg="setBg">
          <pc:chgData name="benoit chaisy" userId="03bce2ba3f31be03" providerId="LiveId" clId="{3ACEAF12-2656-4AA2-9B95-75748C3DC50F}" dt="2023-05-26T11:33:35.104" v="2506"/>
          <pc:sldLayoutMkLst>
            <pc:docMk/>
            <pc:sldMasterMk cId="1875165400" sldId="2147483648"/>
            <pc:sldLayoutMk cId="3888536889" sldId="2147483650"/>
          </pc:sldLayoutMkLst>
        </pc:sldLayoutChg>
        <pc:sldLayoutChg chg="setBg">
          <pc:chgData name="benoit chaisy" userId="03bce2ba3f31be03" providerId="LiveId" clId="{3ACEAF12-2656-4AA2-9B95-75748C3DC50F}" dt="2023-05-26T11:33:35.104" v="2506"/>
          <pc:sldLayoutMkLst>
            <pc:docMk/>
            <pc:sldMasterMk cId="1875165400" sldId="2147483648"/>
            <pc:sldLayoutMk cId="3619816022" sldId="2147483651"/>
          </pc:sldLayoutMkLst>
        </pc:sldLayoutChg>
        <pc:sldLayoutChg chg="setBg">
          <pc:chgData name="benoit chaisy" userId="03bce2ba3f31be03" providerId="LiveId" clId="{3ACEAF12-2656-4AA2-9B95-75748C3DC50F}" dt="2023-05-26T11:33:35.104" v="2506"/>
          <pc:sldLayoutMkLst>
            <pc:docMk/>
            <pc:sldMasterMk cId="1875165400" sldId="2147483648"/>
            <pc:sldLayoutMk cId="303982999" sldId="2147483652"/>
          </pc:sldLayoutMkLst>
        </pc:sldLayoutChg>
        <pc:sldLayoutChg chg="setBg">
          <pc:chgData name="benoit chaisy" userId="03bce2ba3f31be03" providerId="LiveId" clId="{3ACEAF12-2656-4AA2-9B95-75748C3DC50F}" dt="2023-05-26T11:33:35.104" v="2506"/>
          <pc:sldLayoutMkLst>
            <pc:docMk/>
            <pc:sldMasterMk cId="1875165400" sldId="2147483648"/>
            <pc:sldLayoutMk cId="3922815599" sldId="2147483653"/>
          </pc:sldLayoutMkLst>
        </pc:sldLayoutChg>
        <pc:sldLayoutChg chg="setBg">
          <pc:chgData name="benoit chaisy" userId="03bce2ba3f31be03" providerId="LiveId" clId="{3ACEAF12-2656-4AA2-9B95-75748C3DC50F}" dt="2023-05-26T11:33:35.104" v="2506"/>
          <pc:sldLayoutMkLst>
            <pc:docMk/>
            <pc:sldMasterMk cId="1875165400" sldId="2147483648"/>
            <pc:sldLayoutMk cId="305135080" sldId="2147483654"/>
          </pc:sldLayoutMkLst>
        </pc:sldLayoutChg>
        <pc:sldLayoutChg chg="setBg">
          <pc:chgData name="benoit chaisy" userId="03bce2ba3f31be03" providerId="LiveId" clId="{3ACEAF12-2656-4AA2-9B95-75748C3DC50F}" dt="2023-05-26T11:33:35.104" v="2506"/>
          <pc:sldLayoutMkLst>
            <pc:docMk/>
            <pc:sldMasterMk cId="1875165400" sldId="2147483648"/>
            <pc:sldLayoutMk cId="2670323712" sldId="2147483655"/>
          </pc:sldLayoutMkLst>
        </pc:sldLayoutChg>
        <pc:sldLayoutChg chg="setBg">
          <pc:chgData name="benoit chaisy" userId="03bce2ba3f31be03" providerId="LiveId" clId="{3ACEAF12-2656-4AA2-9B95-75748C3DC50F}" dt="2023-05-26T11:33:35.104" v="2506"/>
          <pc:sldLayoutMkLst>
            <pc:docMk/>
            <pc:sldMasterMk cId="1875165400" sldId="2147483648"/>
            <pc:sldLayoutMk cId="3110103363" sldId="2147483656"/>
          </pc:sldLayoutMkLst>
        </pc:sldLayoutChg>
        <pc:sldLayoutChg chg="setBg">
          <pc:chgData name="benoit chaisy" userId="03bce2ba3f31be03" providerId="LiveId" clId="{3ACEAF12-2656-4AA2-9B95-75748C3DC50F}" dt="2023-05-26T11:33:35.104" v="2506"/>
          <pc:sldLayoutMkLst>
            <pc:docMk/>
            <pc:sldMasterMk cId="1875165400" sldId="2147483648"/>
            <pc:sldLayoutMk cId="3760442054" sldId="2147483657"/>
          </pc:sldLayoutMkLst>
        </pc:sldLayoutChg>
        <pc:sldLayoutChg chg="setBg">
          <pc:chgData name="benoit chaisy" userId="03bce2ba3f31be03" providerId="LiveId" clId="{3ACEAF12-2656-4AA2-9B95-75748C3DC50F}" dt="2023-05-26T11:33:35.104" v="2506"/>
          <pc:sldLayoutMkLst>
            <pc:docMk/>
            <pc:sldMasterMk cId="1875165400" sldId="2147483648"/>
            <pc:sldLayoutMk cId="3207197478" sldId="2147483658"/>
          </pc:sldLayoutMkLst>
        </pc:sldLayoutChg>
        <pc:sldLayoutChg chg="setBg">
          <pc:chgData name="benoit chaisy" userId="03bce2ba3f31be03" providerId="LiveId" clId="{3ACEAF12-2656-4AA2-9B95-75748C3DC50F}" dt="2023-05-26T11:33:35.104" v="2506"/>
          <pc:sldLayoutMkLst>
            <pc:docMk/>
            <pc:sldMasterMk cId="1875165400" sldId="2147483648"/>
            <pc:sldLayoutMk cId="2664067286" sldId="214748365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03bce2ba3f31be03/Documents/SNEP/0.Corpo/2016-2017/Pr&#233;sentation%20PPCR/&#233;volution%20point%20indice%20et%20inflation.od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03bce2ba3f31be03/Documents/SNEP/0.Corpo/2016-2017/Pr&#233;sentation%20PPCR/&#233;volution%20point%20indice%20et%20inflation.ods"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Classeur5"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r>
              <a:rPr lang="fr-FR"/>
              <a:t>Evolution du point d'indice</a:t>
            </a:r>
          </a:p>
        </c:rich>
      </c:tx>
      <c:overlay val="0"/>
      <c:spPr>
        <a:noFill/>
        <a:ln>
          <a:noFill/>
        </a:ln>
        <a:effectLst/>
      </c:spPr>
      <c:txPr>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endParaRPr lang="fr-FR"/>
        </a:p>
      </c:txPr>
    </c:title>
    <c:autoTitleDeleted val="0"/>
    <c:plotArea>
      <c:layout/>
      <c:scatterChart>
        <c:scatterStyle val="lineMarker"/>
        <c:varyColors val="0"/>
        <c:ser>
          <c:idx val="0"/>
          <c:order val="0"/>
          <c:tx>
            <c:strRef>
              <c:f>'[évolution point indice et inflation.ods]Feuil2'!$I$6</c:f>
              <c:strCache>
                <c:ptCount val="1"/>
                <c:pt idx="0">
                  <c:v>Evolution du point d'indice</c:v>
                </c:pt>
              </c:strCache>
            </c:strRef>
          </c:tx>
          <c:spPr>
            <a:ln w="28575" cap="rnd">
              <a:solidFill>
                <a:schemeClr val="lt1">
                  <a:alpha val="50000"/>
                </a:schemeClr>
              </a:solidFill>
              <a:round/>
            </a:ln>
            <a:effectLst>
              <a:outerShdw dist="25400" dir="2700000" algn="tl" rotWithShape="0">
                <a:schemeClr val="accent1"/>
              </a:outerShdw>
            </a:effectLst>
          </c:spPr>
          <c:marker>
            <c:symbol val="circle"/>
            <c:size val="6"/>
            <c:spPr>
              <a:solidFill>
                <a:schemeClr val="accent1"/>
              </a:solidFill>
              <a:ln w="22225">
                <a:solidFill>
                  <a:schemeClr val="lt1"/>
                </a:solidFill>
                <a:round/>
              </a:ln>
              <a:effectLst/>
            </c:spPr>
          </c:marker>
          <c:xVal>
            <c:strRef>
              <c:f>'[évolution point indice et inflation.ods]Feuil2'!$H$7:$H$40</c:f>
              <c:strCach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strCache>
            </c:strRef>
          </c:xVal>
          <c:yVal>
            <c:numRef>
              <c:f>'[évolution point indice et inflation.ods]Feuil2'!$I$7:$I$40</c:f>
              <c:numCache>
                <c:formatCode>0.00%</c:formatCode>
                <c:ptCount val="34"/>
                <c:pt idx="0">
                  <c:v>2.5000000000000001E-2</c:v>
                </c:pt>
                <c:pt idx="1">
                  <c:v>0.01</c:v>
                </c:pt>
                <c:pt idx="2">
                  <c:v>2.5999999999999999E-2</c:v>
                </c:pt>
                <c:pt idx="3">
                  <c:v>1.7000000000000001E-2</c:v>
                </c:pt>
                <c:pt idx="4">
                  <c:v>2.3E-2</c:v>
                </c:pt>
                <c:pt idx="5">
                  <c:v>2.5999999999999999E-2</c:v>
                </c:pt>
                <c:pt idx="6">
                  <c:v>0</c:v>
                </c:pt>
                <c:pt idx="7">
                  <c:v>5.0000000000000001E-3</c:v>
                </c:pt>
                <c:pt idx="8">
                  <c:v>1.2999999999999999E-2</c:v>
                </c:pt>
                <c:pt idx="9">
                  <c:v>0</c:v>
                </c:pt>
                <c:pt idx="10">
                  <c:v>5.0000000000000001E-3</c:v>
                </c:pt>
                <c:pt idx="11">
                  <c:v>1.2E-2</c:v>
                </c:pt>
                <c:pt idx="12">
                  <c:v>1.2999999999999999E-2</c:v>
                </c:pt>
                <c:pt idx="13">
                  <c:v>0</c:v>
                </c:pt>
                <c:pt idx="14">
                  <c:v>5.0000000000000001E-3</c:v>
                </c:pt>
                <c:pt idx="15">
                  <c:v>1.7999999999999999E-2</c:v>
                </c:pt>
                <c:pt idx="16">
                  <c:v>5.0000000000000001E-3</c:v>
                </c:pt>
                <c:pt idx="17">
                  <c:v>8.0000000000000002E-3</c:v>
                </c:pt>
                <c:pt idx="18">
                  <c:v>8.0000000000000002E-3</c:v>
                </c:pt>
                <c:pt idx="19">
                  <c:v>8.0000000000000002E-3</c:v>
                </c:pt>
                <c:pt idx="20">
                  <c:v>5.0000000000000001E-3</c:v>
                </c:pt>
                <c:pt idx="21">
                  <c:v>0</c:v>
                </c:pt>
                <c:pt idx="22">
                  <c:v>0</c:v>
                </c:pt>
                <c:pt idx="23">
                  <c:v>0</c:v>
                </c:pt>
                <c:pt idx="24">
                  <c:v>0</c:v>
                </c:pt>
                <c:pt idx="25">
                  <c:v>0</c:v>
                </c:pt>
                <c:pt idx="26">
                  <c:v>6.0000000000000001E-3</c:v>
                </c:pt>
                <c:pt idx="27">
                  <c:v>6.0000000000000001E-3</c:v>
                </c:pt>
                <c:pt idx="28">
                  <c:v>0</c:v>
                </c:pt>
                <c:pt idx="29">
                  <c:v>0</c:v>
                </c:pt>
                <c:pt idx="30">
                  <c:v>0</c:v>
                </c:pt>
                <c:pt idx="31">
                  <c:v>0</c:v>
                </c:pt>
                <c:pt idx="32">
                  <c:v>3.5000000000000003E-2</c:v>
                </c:pt>
                <c:pt idx="33">
                  <c:v>1.4999999999999999E-2</c:v>
                </c:pt>
              </c:numCache>
            </c:numRef>
          </c:yVal>
          <c:smooth val="0"/>
          <c:extLst>
            <c:ext xmlns:c16="http://schemas.microsoft.com/office/drawing/2014/chart" uri="{C3380CC4-5D6E-409C-BE32-E72D297353CC}">
              <c16:uniqueId val="{00000000-C2E2-4E4A-A87B-E1B9BBB51481}"/>
            </c:ext>
          </c:extLst>
        </c:ser>
        <c:dLbls>
          <c:showLegendKey val="0"/>
          <c:showVal val="0"/>
          <c:showCatName val="0"/>
          <c:showSerName val="0"/>
          <c:showPercent val="0"/>
          <c:showBubbleSize val="0"/>
        </c:dLbls>
        <c:axId val="456793144"/>
        <c:axId val="456795664"/>
      </c:scatterChart>
      <c:valAx>
        <c:axId val="45679566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fr-FR"/>
          </a:p>
        </c:txPr>
        <c:crossAx val="456793144"/>
        <c:crosses val="autoZero"/>
        <c:crossBetween val="midCat"/>
      </c:valAx>
      <c:valAx>
        <c:axId val="456793144"/>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fr-FR"/>
          </a:p>
        </c:txPr>
        <c:crossAx val="456795664"/>
        <c:crosses val="autoZero"/>
        <c:crossBetween val="midCat"/>
      </c:valAx>
      <c:spPr>
        <a:noFill/>
        <a:ln>
          <a:noFill/>
        </a:ln>
        <a:effectLst/>
      </c:spPr>
    </c:plotArea>
    <c:plotVisOnly val="1"/>
    <c:dispBlanksAs val="gap"/>
    <c:showDLblsOverMax val="0"/>
  </c:chart>
  <c:spPr>
    <a:solidFill>
      <a:schemeClr val="accent1"/>
    </a:solidFill>
    <a:ln w="9525" cap="flat" cmpd="sng" algn="ctr">
      <a:solidFill>
        <a:schemeClr val="accent1"/>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lIns="0" tIns="0" rIns="0" bIns="0"/>
          <a:lstStyle/>
          <a:p>
            <a:pPr marL="0" marR="0" indent="0" algn="ctr" defTabSz="914400" fontAlgn="auto" hangingPunct="1">
              <a:lnSpc>
                <a:spcPct val="100000"/>
              </a:lnSpc>
              <a:spcBef>
                <a:spcPts val="0"/>
              </a:spcBef>
              <a:spcAft>
                <a:spcPts val="0"/>
              </a:spcAft>
              <a:tabLst/>
              <a:defRPr sz="1400" b="0" i="0" u="none" strike="noStrike" kern="1200" spc="0" baseline="0">
                <a:solidFill>
                  <a:srgbClr val="595959"/>
                </a:solidFill>
                <a:latin typeface="Calibri"/>
              </a:defRPr>
            </a:pPr>
            <a:r>
              <a:rPr lang="fr-FR" sz="1400" b="0" i="0" u="none" strike="noStrike" kern="1200" cap="none" spc="0" baseline="0">
                <a:solidFill>
                  <a:srgbClr val="595959"/>
                </a:solidFill>
                <a:uFillTx/>
                <a:latin typeface="Calibri"/>
              </a:rPr>
              <a:t>Inflation</a:t>
            </a:r>
          </a:p>
        </c:rich>
      </c:tx>
      <c:overlay val="0"/>
      <c:spPr>
        <a:noFill/>
        <a:ln>
          <a:noFill/>
        </a:ln>
      </c:spPr>
    </c:title>
    <c:autoTitleDeleted val="0"/>
    <c:plotArea>
      <c:layout/>
      <c:scatterChart>
        <c:scatterStyle val="lineMarker"/>
        <c:varyColors val="0"/>
        <c:ser>
          <c:idx val="0"/>
          <c:order val="0"/>
          <c:tx>
            <c:strRef>
              <c:f>'[évolution point indice et inflation.ods]Feuil2'!$N$6</c:f>
              <c:strCache>
                <c:ptCount val="1"/>
                <c:pt idx="0">
                  <c:v>Inflation</c:v>
                </c:pt>
              </c:strCache>
            </c:strRef>
          </c:tx>
          <c:spPr>
            <a:ln w="19046" cap="rnd">
              <a:solidFill>
                <a:srgbClr val="4472C4"/>
              </a:solidFill>
              <a:prstDash val="solid"/>
              <a:round/>
            </a:ln>
          </c:spPr>
          <c:marker>
            <c:symbol val="circle"/>
            <c:size val="5"/>
          </c:marker>
          <c:xVal>
            <c:strRef>
              <c:f>'[évolution point indice et inflation.ods]Feuil2'!$K$7:$K$40</c:f>
              <c:strCach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strCache>
            </c:strRef>
          </c:xVal>
          <c:yVal>
            <c:numRef>
              <c:f>'[évolution point indice et inflation.ods]Feuil2'!$N$7:$N$40</c:f>
              <c:numCache>
                <c:formatCode>0.00%</c:formatCode>
                <c:ptCount val="34"/>
                <c:pt idx="0">
                  <c:v>3.4000000000000002E-2</c:v>
                </c:pt>
                <c:pt idx="1">
                  <c:v>3.2000000000000001E-2</c:v>
                </c:pt>
                <c:pt idx="2">
                  <c:v>2.4E-2</c:v>
                </c:pt>
                <c:pt idx="3">
                  <c:v>2.1000000000000001E-2</c:v>
                </c:pt>
                <c:pt idx="4">
                  <c:v>1.6E-2</c:v>
                </c:pt>
                <c:pt idx="5">
                  <c:v>1.7999999999999999E-2</c:v>
                </c:pt>
                <c:pt idx="6">
                  <c:v>0.02</c:v>
                </c:pt>
                <c:pt idx="7">
                  <c:v>1.2E-2</c:v>
                </c:pt>
                <c:pt idx="8">
                  <c:v>6.0000000000000001E-3</c:v>
                </c:pt>
                <c:pt idx="9">
                  <c:v>5.0000000000000001E-3</c:v>
                </c:pt>
                <c:pt idx="10">
                  <c:v>1.7000000000000001E-2</c:v>
                </c:pt>
                <c:pt idx="11">
                  <c:v>1.6E-2</c:v>
                </c:pt>
                <c:pt idx="12">
                  <c:v>1.9E-2</c:v>
                </c:pt>
                <c:pt idx="13">
                  <c:v>2.1000000000000001E-2</c:v>
                </c:pt>
                <c:pt idx="14">
                  <c:v>2.1000000000000001E-2</c:v>
                </c:pt>
                <c:pt idx="15">
                  <c:v>1.7000000000000001E-2</c:v>
                </c:pt>
                <c:pt idx="16">
                  <c:v>1.7000000000000001E-2</c:v>
                </c:pt>
                <c:pt idx="17">
                  <c:v>1.4999999999999999E-2</c:v>
                </c:pt>
                <c:pt idx="18">
                  <c:v>2.8000000000000001E-2</c:v>
                </c:pt>
                <c:pt idx="19">
                  <c:v>1E-3</c:v>
                </c:pt>
                <c:pt idx="20">
                  <c:v>1.4999999999999999E-2</c:v>
                </c:pt>
                <c:pt idx="21">
                  <c:v>2.1000000000000001E-2</c:v>
                </c:pt>
                <c:pt idx="22">
                  <c:v>0.02</c:v>
                </c:pt>
                <c:pt idx="23">
                  <c:v>8.9999999999999993E-3</c:v>
                </c:pt>
                <c:pt idx="24">
                  <c:v>5.0000000000000001E-3</c:v>
                </c:pt>
                <c:pt idx="25">
                  <c:v>0</c:v>
                </c:pt>
                <c:pt idx="26">
                  <c:v>2E-3</c:v>
                </c:pt>
                <c:pt idx="27">
                  <c:v>0.01</c:v>
                </c:pt>
                <c:pt idx="28">
                  <c:v>1.7999999999999999E-2</c:v>
                </c:pt>
                <c:pt idx="29">
                  <c:v>1.0999999999999999E-2</c:v>
                </c:pt>
                <c:pt idx="30">
                  <c:v>5.0000000000000001E-3</c:v>
                </c:pt>
                <c:pt idx="31">
                  <c:v>1.6E-2</c:v>
                </c:pt>
                <c:pt idx="32">
                  <c:v>5.1999999999999998E-2</c:v>
                </c:pt>
                <c:pt idx="33">
                  <c:v>0.05</c:v>
                </c:pt>
              </c:numCache>
            </c:numRef>
          </c:yVal>
          <c:smooth val="0"/>
          <c:extLst>
            <c:ext xmlns:c16="http://schemas.microsoft.com/office/drawing/2014/chart" uri="{C3380CC4-5D6E-409C-BE32-E72D297353CC}">
              <c16:uniqueId val="{00000000-5325-4B67-BA59-806F866508D5}"/>
            </c:ext>
          </c:extLst>
        </c:ser>
        <c:dLbls>
          <c:showLegendKey val="0"/>
          <c:showVal val="0"/>
          <c:showCatName val="0"/>
          <c:showSerName val="0"/>
          <c:showPercent val="0"/>
          <c:showBubbleSize val="0"/>
        </c:dLbls>
        <c:axId val="625764280"/>
        <c:axId val="625765000"/>
      </c:scatterChart>
      <c:valAx>
        <c:axId val="625765000"/>
        <c:scaling>
          <c:orientation val="minMax"/>
        </c:scaling>
        <c:delete val="1"/>
        <c:axPos val="l"/>
        <c:majorGridlines>
          <c:spPr>
            <a:ln w="9528" cap="flat">
              <a:solidFill>
                <a:srgbClr val="D9D9D9"/>
              </a:solidFill>
              <a:prstDash val="solid"/>
              <a:round/>
            </a:ln>
          </c:spPr>
        </c:majorGridlines>
        <c:numFmt formatCode="0.00%" sourceLinked="1"/>
        <c:majorTickMark val="none"/>
        <c:minorTickMark val="none"/>
        <c:tickLblPos val="nextTo"/>
        <c:crossAx val="625764280"/>
        <c:crosses val="autoZero"/>
        <c:crossBetween val="midCat"/>
      </c:valAx>
      <c:valAx>
        <c:axId val="625764280"/>
        <c:scaling>
          <c:orientation val="minMax"/>
        </c:scaling>
        <c:delete val="1"/>
        <c:axPos val="b"/>
        <c:majorGridlines>
          <c:spPr>
            <a:ln w="9528" cap="flat">
              <a:solidFill>
                <a:srgbClr val="D9D9D9"/>
              </a:solidFill>
              <a:prstDash val="solid"/>
              <a:round/>
            </a:ln>
          </c:spPr>
        </c:majorGridlines>
        <c:majorTickMark val="none"/>
        <c:minorTickMark val="none"/>
        <c:tickLblPos val="nextTo"/>
        <c:crossAx val="625765000"/>
        <c:crosses val="autoZero"/>
        <c:crossBetween val="midCat"/>
      </c:valAx>
      <c:spPr>
        <a:noFill/>
        <a:ln>
          <a:noFill/>
        </a:ln>
      </c:spPr>
    </c:plotArea>
    <c:plotVisOnly val="1"/>
    <c:dispBlanksAs val="gap"/>
    <c:showDLblsOverMax val="0"/>
  </c:chart>
  <c:spPr>
    <a:solidFill>
      <a:srgbClr val="FFFFFF"/>
    </a:solidFill>
    <a:ln w="9528" cap="flat">
      <a:solidFill>
        <a:srgbClr val="D9D9D9"/>
      </a:solidFill>
      <a:prstDash val="solid"/>
      <a:round/>
    </a:ln>
  </c:spPr>
  <c:txPr>
    <a:bodyPr lIns="0" tIns="0" rIns="0" bIns="0"/>
    <a:lstStyle/>
    <a:p>
      <a:pPr marL="0" marR="0" indent="0" defTabSz="914400" fontAlgn="auto" hangingPunct="1">
        <a:lnSpc>
          <a:spcPct val="100000"/>
        </a:lnSpc>
        <a:spcBef>
          <a:spcPts val="0"/>
        </a:spcBef>
        <a:spcAft>
          <a:spcPts val="0"/>
        </a:spcAft>
        <a:tabLst/>
        <a:defRPr lang="fr-FR" sz="1000" b="0" i="0" u="none" strike="noStrike" kern="1200" baseline="0">
          <a:solidFill>
            <a:srgbClr val="000000"/>
          </a:solidFill>
          <a:latin typeface="Calibri"/>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'[évolution point indice et inflation.ods]Feuil4'!$D$4</c:f>
              <c:strCache>
                <c:ptCount val="1"/>
                <c:pt idx="0">
                  <c:v>Ajout de pts d’indice au traitement brut</c:v>
                </c:pt>
              </c:strCache>
            </c:strRef>
          </c:tx>
          <c:spPr>
            <a:ln w="9525" cap="rnd">
              <a:solidFill>
                <a:schemeClr val="accent1"/>
              </a:solid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accent1"/>
                </a:solidFill>
                <a:round/>
              </a:ln>
              <a:effectLst>
                <a:outerShdw blurRad="57150" dist="19050" dir="5400000" algn="ctr" rotWithShape="0">
                  <a:srgbClr val="000000">
                    <a:alpha val="63000"/>
                  </a:srgbClr>
                </a:outerShdw>
              </a:effectLst>
            </c:spPr>
          </c:marker>
          <c:xVal>
            <c:strRef>
              <c:f>'[évolution point indice et inflation.ods]Feuil4'!$C$5:$C$38</c:f>
              <c:strCach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strCache>
            </c:strRef>
          </c:xVal>
          <c:yVal>
            <c:numRef>
              <c:f>'[évolution point indice et inflation.ods]Feuil4'!$D$5:$D$38</c:f>
            </c:numRef>
          </c:yVal>
          <c:smooth val="0"/>
          <c:extLst>
            <c:ext xmlns:c16="http://schemas.microsoft.com/office/drawing/2014/chart" uri="{C3380CC4-5D6E-409C-BE32-E72D297353CC}">
              <c16:uniqueId val="{00000000-9AA7-443C-BFC3-7F79165DC27D}"/>
            </c:ext>
          </c:extLst>
        </c:ser>
        <c:ser>
          <c:idx val="1"/>
          <c:order val="1"/>
          <c:tx>
            <c:strRef>
              <c:f>'[évolution point indice et inflation.ods]Feuil4'!$E$4</c:f>
              <c:strCache>
                <c:ptCount val="1"/>
                <c:pt idx="0">
                  <c:v>Evolution du point d'indice</c:v>
                </c:pt>
              </c:strCache>
            </c:strRef>
          </c:tx>
          <c:spPr>
            <a:ln w="9525" cap="rnd">
              <a:solidFill>
                <a:schemeClr val="accent2"/>
              </a:solidFill>
              <a:round/>
            </a:ln>
            <a:effectLst>
              <a:outerShdw blurRad="57150" dist="19050" dir="5400000" algn="ctr" rotWithShape="0">
                <a:srgbClr val="000000">
                  <a:alpha val="63000"/>
                </a:srgbClr>
              </a:outerShdw>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cap="rnd">
                <a:solidFill>
                  <a:schemeClr val="accent2"/>
                </a:solidFill>
                <a:round/>
              </a:ln>
              <a:effectLst>
                <a:outerShdw blurRad="57150" dist="19050" dir="5400000" algn="ctr" rotWithShape="0">
                  <a:srgbClr val="000000">
                    <a:alpha val="63000"/>
                  </a:srgbClr>
                </a:outerShdw>
              </a:effectLst>
            </c:spPr>
          </c:marker>
          <c:xVal>
            <c:strRef>
              <c:f>'[évolution point indice et inflation.ods]Feuil4'!$C$5:$C$38</c:f>
              <c:strCach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strCache>
            </c:strRef>
          </c:xVal>
          <c:yVal>
            <c:numRef>
              <c:f>'[évolution point indice et inflation.ods]Feuil4'!$E$5:$E$38</c:f>
            </c:numRef>
          </c:yVal>
          <c:smooth val="0"/>
          <c:extLst>
            <c:ext xmlns:c16="http://schemas.microsoft.com/office/drawing/2014/chart" uri="{C3380CC4-5D6E-409C-BE32-E72D297353CC}">
              <c16:uniqueId val="{00000001-9AA7-443C-BFC3-7F79165DC27D}"/>
            </c:ext>
          </c:extLst>
        </c:ser>
        <c:ser>
          <c:idx val="2"/>
          <c:order val="2"/>
          <c:tx>
            <c:strRef>
              <c:f>'[évolution point indice et inflation.ods]Feuil4'!$F$4</c:f>
              <c:strCache>
                <c:ptCount val="1"/>
                <c:pt idx="0">
                  <c:v>Inflation</c:v>
                </c:pt>
              </c:strCache>
            </c:strRef>
          </c:tx>
          <c:spPr>
            <a:ln w="9525" cap="rnd">
              <a:solidFill>
                <a:schemeClr val="accent3"/>
              </a:solidFill>
              <a:round/>
            </a:ln>
            <a:effectLst>
              <a:outerShdw blurRad="57150" dist="19050" dir="5400000" algn="ctr" rotWithShape="0">
                <a:srgbClr val="000000">
                  <a:alpha val="63000"/>
                </a:srgbClr>
              </a:outerShdw>
            </a:effectLst>
          </c:spPr>
          <c:marker>
            <c:symbol val="circle"/>
            <c:size val="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cap="rnd">
                <a:solidFill>
                  <a:schemeClr val="accent3"/>
                </a:solidFill>
                <a:round/>
              </a:ln>
              <a:effectLst>
                <a:outerShdw blurRad="57150" dist="19050" dir="5400000" algn="ctr" rotWithShape="0">
                  <a:srgbClr val="000000">
                    <a:alpha val="63000"/>
                  </a:srgbClr>
                </a:outerShdw>
              </a:effectLst>
            </c:spPr>
          </c:marker>
          <c:xVal>
            <c:strRef>
              <c:f>'[évolution point indice et inflation.ods]Feuil4'!$C$5:$C$38</c:f>
              <c:strCach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strCache>
            </c:strRef>
          </c:xVal>
          <c:yVal>
            <c:numRef>
              <c:f>'[évolution point indice et inflation.ods]Feuil4'!$F$5:$F$38</c:f>
            </c:numRef>
          </c:yVal>
          <c:smooth val="0"/>
          <c:extLst>
            <c:ext xmlns:c16="http://schemas.microsoft.com/office/drawing/2014/chart" uri="{C3380CC4-5D6E-409C-BE32-E72D297353CC}">
              <c16:uniqueId val="{00000002-9AA7-443C-BFC3-7F79165DC27D}"/>
            </c:ext>
          </c:extLst>
        </c:ser>
        <c:ser>
          <c:idx val="3"/>
          <c:order val="3"/>
          <c:tx>
            <c:strRef>
              <c:f>'[évolution point indice et inflation.ods]Feuil4'!$G$4</c:f>
              <c:strCache>
                <c:ptCount val="1"/>
                <c:pt idx="0">
                  <c:v>Evolution salaire/inflation</c:v>
                </c:pt>
              </c:strCache>
            </c:strRef>
          </c:tx>
          <c:spPr>
            <a:ln w="9525" cap="rnd">
              <a:solidFill>
                <a:schemeClr val="accent4"/>
              </a:solidFill>
              <a:round/>
            </a:ln>
            <a:effectLst>
              <a:outerShdw blurRad="57150" dist="19050" dir="5400000" algn="ctr" rotWithShape="0">
                <a:srgbClr val="000000">
                  <a:alpha val="63000"/>
                </a:srgbClr>
              </a:outerShdw>
            </a:effectLst>
          </c:spPr>
          <c:marker>
            <c:symbol val="circle"/>
            <c:size val="6"/>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9525" cap="rnd">
                <a:solidFill>
                  <a:schemeClr val="accent4"/>
                </a:solidFill>
                <a:round/>
              </a:ln>
              <a:effectLst>
                <a:outerShdw blurRad="57150" dist="19050" dir="5400000" algn="ctr" rotWithShape="0">
                  <a:srgbClr val="000000">
                    <a:alpha val="63000"/>
                  </a:srgbClr>
                </a:outerShdw>
              </a:effectLst>
            </c:spPr>
          </c:marker>
          <c:trendline>
            <c:spPr>
              <a:ln w="19050" cap="rnd">
                <a:solidFill>
                  <a:schemeClr val="accent4"/>
                </a:solidFill>
                <a:prstDash val="sysDash"/>
              </a:ln>
              <a:effectLst/>
            </c:spPr>
            <c:trendlineType val="linear"/>
            <c:dispRSqr val="0"/>
            <c:dispEq val="0"/>
          </c:trendline>
          <c:xVal>
            <c:strRef>
              <c:f>'[évolution point indice et inflation.ods]Feuil4'!$C$5:$C$38</c:f>
              <c:strCach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strCache>
            </c:strRef>
          </c:xVal>
          <c:yVal>
            <c:numRef>
              <c:f>'[évolution point indice et inflation.ods]Feuil4'!$G$5:$G$38</c:f>
              <c:numCache>
                <c:formatCode>0.00%</c:formatCode>
                <c:ptCount val="34"/>
                <c:pt idx="0">
                  <c:v>-8.9999999999999993E-3</c:v>
                </c:pt>
                <c:pt idx="1">
                  <c:v>-2.1999999999999999E-2</c:v>
                </c:pt>
                <c:pt idx="2">
                  <c:v>2E-3</c:v>
                </c:pt>
                <c:pt idx="3">
                  <c:v>-4.0000000000000001E-3</c:v>
                </c:pt>
                <c:pt idx="4">
                  <c:v>7.0000000000000001E-3</c:v>
                </c:pt>
                <c:pt idx="5">
                  <c:v>8.0000000000000002E-3</c:v>
                </c:pt>
                <c:pt idx="6">
                  <c:v>-0.02</c:v>
                </c:pt>
                <c:pt idx="7">
                  <c:v>-7.0000000000000001E-3</c:v>
                </c:pt>
                <c:pt idx="8">
                  <c:v>7.0000000000000001E-3</c:v>
                </c:pt>
                <c:pt idx="9">
                  <c:v>-5.0000000000000001E-3</c:v>
                </c:pt>
                <c:pt idx="10">
                  <c:v>-1.2E-2</c:v>
                </c:pt>
                <c:pt idx="11">
                  <c:v>-4.0000000000000001E-3</c:v>
                </c:pt>
                <c:pt idx="12">
                  <c:v>-6.0000000000000001E-3</c:v>
                </c:pt>
                <c:pt idx="13">
                  <c:v>-2.1000000000000001E-2</c:v>
                </c:pt>
                <c:pt idx="14">
                  <c:v>-1.6E-2</c:v>
                </c:pt>
                <c:pt idx="15">
                  <c:v>1E-3</c:v>
                </c:pt>
                <c:pt idx="16">
                  <c:v>-1.2E-2</c:v>
                </c:pt>
                <c:pt idx="17">
                  <c:v>-7.0000000000000001E-3</c:v>
                </c:pt>
                <c:pt idx="18">
                  <c:v>-0.02</c:v>
                </c:pt>
                <c:pt idx="19">
                  <c:v>7.0000000000000001E-3</c:v>
                </c:pt>
                <c:pt idx="20">
                  <c:v>-0.01</c:v>
                </c:pt>
                <c:pt idx="21">
                  <c:v>-2.1000000000000001E-2</c:v>
                </c:pt>
                <c:pt idx="22">
                  <c:v>-0.02</c:v>
                </c:pt>
                <c:pt idx="23">
                  <c:v>-8.9999999999999993E-3</c:v>
                </c:pt>
                <c:pt idx="24">
                  <c:v>-5.0000000000000001E-3</c:v>
                </c:pt>
                <c:pt idx="25">
                  <c:v>0</c:v>
                </c:pt>
                <c:pt idx="26">
                  <c:v>4.0000000000000001E-3</c:v>
                </c:pt>
                <c:pt idx="27">
                  <c:v>-4.0000000000000001E-3</c:v>
                </c:pt>
                <c:pt idx="28">
                  <c:v>-1.7999999999999999E-2</c:v>
                </c:pt>
                <c:pt idx="29">
                  <c:v>-1.0999999999999999E-2</c:v>
                </c:pt>
                <c:pt idx="30">
                  <c:v>-5.0000000000000001E-3</c:v>
                </c:pt>
                <c:pt idx="31">
                  <c:v>-1.6E-2</c:v>
                </c:pt>
                <c:pt idx="32">
                  <c:v>-1.6999999999999994E-2</c:v>
                </c:pt>
                <c:pt idx="33">
                  <c:v>-3.5000000000000003E-2</c:v>
                </c:pt>
              </c:numCache>
            </c:numRef>
          </c:yVal>
          <c:smooth val="0"/>
          <c:extLst>
            <c:ext xmlns:c16="http://schemas.microsoft.com/office/drawing/2014/chart" uri="{C3380CC4-5D6E-409C-BE32-E72D297353CC}">
              <c16:uniqueId val="{00000003-9AA7-443C-BFC3-7F79165DC27D}"/>
            </c:ext>
          </c:extLst>
        </c:ser>
        <c:dLbls>
          <c:showLegendKey val="0"/>
          <c:showVal val="0"/>
          <c:showCatName val="0"/>
          <c:showSerName val="0"/>
          <c:showPercent val="0"/>
          <c:showBubbleSize val="0"/>
        </c:dLbls>
        <c:axId val="842841248"/>
        <c:axId val="842843408"/>
      </c:scatterChart>
      <c:valAx>
        <c:axId val="842841248"/>
        <c:scaling>
          <c:orientation val="minMax"/>
        </c:scaling>
        <c:delete val="0"/>
        <c:axPos val="b"/>
        <c:majorTickMark val="out"/>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fr-FR"/>
          </a:p>
        </c:txPr>
        <c:crossAx val="842843408"/>
        <c:crosses val="autoZero"/>
        <c:crossBetween val="midCat"/>
      </c:valAx>
      <c:valAx>
        <c:axId val="842843408"/>
        <c:scaling>
          <c:orientation val="minMax"/>
        </c:scaling>
        <c:delete val="0"/>
        <c:axPos val="l"/>
        <c:numFmt formatCode="0.00%"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fr-FR"/>
          </a:p>
        </c:txPr>
        <c:crossAx val="842841248"/>
        <c:crosses val="autoZero"/>
        <c:crossBetween val="midCat"/>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fr-FR" dirty="0"/>
              <a:t>Pourquoi</a:t>
            </a:r>
            <a:r>
              <a:rPr lang="fr-FR" baseline="0" dirty="0"/>
              <a:t> on ne comprend pas </a:t>
            </a:r>
            <a:endParaRPr lang="fr-FR"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fr-FR"/>
        </a:p>
      </c:txPr>
    </c:title>
    <c:autoTitleDeleted val="0"/>
    <c:plotArea>
      <c:layout/>
      <c:scatterChart>
        <c:scatterStyle val="lineMarker"/>
        <c:varyColors val="0"/>
        <c:ser>
          <c:idx val="0"/>
          <c:order val="0"/>
          <c:tx>
            <c:strRef>
              <c:f>Feuil1!$C$4</c:f>
              <c:strCache>
                <c:ptCount val="1"/>
                <c:pt idx="0">
                  <c:v>Evolution PA personnel</c:v>
                </c:pt>
              </c:strCache>
            </c:strRef>
          </c:tx>
          <c:spPr>
            <a:ln w="9525" cap="rnd">
              <a:solidFill>
                <a:schemeClr val="accent1"/>
              </a:solid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accent1"/>
                </a:solidFill>
                <a:round/>
              </a:ln>
              <a:effectLst>
                <a:outerShdw blurRad="57150" dist="19050" dir="5400000" algn="ctr" rotWithShape="0">
                  <a:srgbClr val="000000">
                    <a:alpha val="63000"/>
                  </a:srgbClr>
                </a:outerShdw>
              </a:effectLst>
            </c:spPr>
          </c:marker>
          <c:xVal>
            <c:numRef>
              <c:f>Feuil1!$B$5:$B$26</c:f>
              <c:numCache>
                <c:formatCode>General</c:formatCode>
                <c:ptCount val="22"/>
                <c:pt idx="0">
                  <c:v>1981</c:v>
                </c:pt>
                <c:pt idx="1">
                  <c:v>1982</c:v>
                </c:pt>
                <c:pt idx="2">
                  <c:v>1983</c:v>
                </c:pt>
                <c:pt idx="3">
                  <c:v>1985</c:v>
                </c:pt>
                <c:pt idx="4">
                  <c:v>1987</c:v>
                </c:pt>
                <c:pt idx="5">
                  <c:v>1990</c:v>
                </c:pt>
                <c:pt idx="6">
                  <c:v>1993</c:v>
                </c:pt>
                <c:pt idx="7">
                  <c:v>1996</c:v>
                </c:pt>
                <c:pt idx="8">
                  <c:v>1999</c:v>
                </c:pt>
                <c:pt idx="9">
                  <c:v>2003</c:v>
                </c:pt>
                <c:pt idx="10">
                  <c:v>2007</c:v>
                </c:pt>
                <c:pt idx="11">
                  <c:v>2010</c:v>
                </c:pt>
                <c:pt idx="12">
                  <c:v>2013</c:v>
                </c:pt>
                <c:pt idx="13">
                  <c:v>2016</c:v>
                </c:pt>
                <c:pt idx="14">
                  <c:v>2019</c:v>
                </c:pt>
                <c:pt idx="15">
                  <c:v>2022</c:v>
                </c:pt>
                <c:pt idx="16">
                  <c:v>2025</c:v>
                </c:pt>
                <c:pt idx="17">
                  <c:v>2028</c:v>
                </c:pt>
                <c:pt idx="18">
                  <c:v>2031</c:v>
                </c:pt>
                <c:pt idx="19">
                  <c:v>2034</c:v>
                </c:pt>
                <c:pt idx="20">
                  <c:v>2037</c:v>
                </c:pt>
                <c:pt idx="21">
                  <c:v>2040</c:v>
                </c:pt>
              </c:numCache>
            </c:numRef>
          </c:xVal>
          <c:yVal>
            <c:numRef>
              <c:f>Feuil1!$C$5:$C$26</c:f>
              <c:numCache>
                <c:formatCode>General</c:formatCode>
                <c:ptCount val="22"/>
                <c:pt idx="0">
                  <c:v>100</c:v>
                </c:pt>
                <c:pt idx="1">
                  <c:v>107.73638968481376</c:v>
                </c:pt>
                <c:pt idx="2">
                  <c:v>113.18051575931231</c:v>
                </c:pt>
                <c:pt idx="3">
                  <c:v>119.19770773638969</c:v>
                </c:pt>
                <c:pt idx="4">
                  <c:v>125.78796561604585</c:v>
                </c:pt>
                <c:pt idx="5">
                  <c:v>133.810888252149</c:v>
                </c:pt>
                <c:pt idx="6">
                  <c:v>141.83381088825215</c:v>
                </c:pt>
                <c:pt idx="7">
                  <c:v>152.14899713467048</c:v>
                </c:pt>
                <c:pt idx="8">
                  <c:v>162.46418338108882</c:v>
                </c:pt>
                <c:pt idx="9">
                  <c:v>175.35816618911176</c:v>
                </c:pt>
                <c:pt idx="10">
                  <c:v>188.53868194842406</c:v>
                </c:pt>
              </c:numCache>
            </c:numRef>
          </c:yVal>
          <c:smooth val="0"/>
          <c:extLst>
            <c:ext xmlns:c16="http://schemas.microsoft.com/office/drawing/2014/chart" uri="{C3380CC4-5D6E-409C-BE32-E72D297353CC}">
              <c16:uniqueId val="{00000000-8B4A-4E6D-80D3-588BF6C3D0FD}"/>
            </c:ext>
          </c:extLst>
        </c:ser>
        <c:ser>
          <c:idx val="1"/>
          <c:order val="1"/>
          <c:tx>
            <c:strRef>
              <c:f>Feuil1!$D$4</c:f>
              <c:strCache>
                <c:ptCount val="1"/>
                <c:pt idx="0">
                  <c:v>Evolution PA personnel</c:v>
                </c:pt>
              </c:strCache>
            </c:strRef>
          </c:tx>
          <c:spPr>
            <a:ln w="9525" cap="rnd">
              <a:solidFill>
                <a:schemeClr val="accent2"/>
              </a:solidFill>
              <a:round/>
            </a:ln>
            <a:effectLst>
              <a:outerShdw blurRad="57150" dist="19050" dir="5400000" algn="ctr" rotWithShape="0">
                <a:srgbClr val="000000">
                  <a:alpha val="63000"/>
                </a:srgbClr>
              </a:outerShdw>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cap="rnd">
                <a:solidFill>
                  <a:schemeClr val="accent2"/>
                </a:solidFill>
                <a:round/>
              </a:ln>
              <a:effectLst>
                <a:outerShdw blurRad="57150" dist="19050" dir="5400000" algn="ctr" rotWithShape="0">
                  <a:srgbClr val="000000">
                    <a:alpha val="63000"/>
                  </a:srgbClr>
                </a:outerShdw>
              </a:effectLst>
            </c:spPr>
          </c:marker>
          <c:xVal>
            <c:numRef>
              <c:f>Feuil1!$B$5:$B$26</c:f>
              <c:numCache>
                <c:formatCode>General</c:formatCode>
                <c:ptCount val="22"/>
                <c:pt idx="0">
                  <c:v>1981</c:v>
                </c:pt>
                <c:pt idx="1">
                  <c:v>1982</c:v>
                </c:pt>
                <c:pt idx="2">
                  <c:v>1983</c:v>
                </c:pt>
                <c:pt idx="3">
                  <c:v>1985</c:v>
                </c:pt>
                <c:pt idx="4">
                  <c:v>1987</c:v>
                </c:pt>
                <c:pt idx="5">
                  <c:v>1990</c:v>
                </c:pt>
                <c:pt idx="6">
                  <c:v>1993</c:v>
                </c:pt>
                <c:pt idx="7">
                  <c:v>1996</c:v>
                </c:pt>
                <c:pt idx="8">
                  <c:v>1999</c:v>
                </c:pt>
                <c:pt idx="9">
                  <c:v>2003</c:v>
                </c:pt>
                <c:pt idx="10">
                  <c:v>2007</c:v>
                </c:pt>
                <c:pt idx="11">
                  <c:v>2010</c:v>
                </c:pt>
                <c:pt idx="12">
                  <c:v>2013</c:v>
                </c:pt>
                <c:pt idx="13">
                  <c:v>2016</c:v>
                </c:pt>
                <c:pt idx="14">
                  <c:v>2019</c:v>
                </c:pt>
                <c:pt idx="15">
                  <c:v>2022</c:v>
                </c:pt>
                <c:pt idx="16">
                  <c:v>2025</c:v>
                </c:pt>
                <c:pt idx="17">
                  <c:v>2028</c:v>
                </c:pt>
                <c:pt idx="18">
                  <c:v>2031</c:v>
                </c:pt>
                <c:pt idx="19">
                  <c:v>2034</c:v>
                </c:pt>
                <c:pt idx="20">
                  <c:v>2037</c:v>
                </c:pt>
                <c:pt idx="21">
                  <c:v>2040</c:v>
                </c:pt>
              </c:numCache>
            </c:numRef>
          </c:xVal>
          <c:yVal>
            <c:numRef>
              <c:f>Feuil1!$D$5:$D$26</c:f>
              <c:numCache>
                <c:formatCode>General</c:formatCode>
                <c:ptCount val="22"/>
                <c:pt idx="4">
                  <c:v>90</c:v>
                </c:pt>
                <c:pt idx="5">
                  <c:v>96.96275071633238</c:v>
                </c:pt>
                <c:pt idx="6">
                  <c:v>101.86246418338109</c:v>
                </c:pt>
                <c:pt idx="7">
                  <c:v>107.27793696275072</c:v>
                </c:pt>
                <c:pt idx="8">
                  <c:v>113.20916905444126</c:v>
                </c:pt>
                <c:pt idx="9">
                  <c:v>120.4297994269341</c:v>
                </c:pt>
                <c:pt idx="10">
                  <c:v>127.65042979942693</c:v>
                </c:pt>
                <c:pt idx="11">
                  <c:v>136.93409742120343</c:v>
                </c:pt>
                <c:pt idx="12">
                  <c:v>146.21776504297995</c:v>
                </c:pt>
                <c:pt idx="13">
                  <c:v>157.82234957020057</c:v>
                </c:pt>
                <c:pt idx="14">
                  <c:v>169.68481375358166</c:v>
                </c:pt>
              </c:numCache>
            </c:numRef>
          </c:yVal>
          <c:smooth val="0"/>
          <c:extLst>
            <c:ext xmlns:c16="http://schemas.microsoft.com/office/drawing/2014/chart" uri="{C3380CC4-5D6E-409C-BE32-E72D297353CC}">
              <c16:uniqueId val="{00000001-8B4A-4E6D-80D3-588BF6C3D0FD}"/>
            </c:ext>
          </c:extLst>
        </c:ser>
        <c:ser>
          <c:idx val="2"/>
          <c:order val="2"/>
          <c:tx>
            <c:strRef>
              <c:f>Feuil1!$E$4</c:f>
              <c:strCache>
                <c:ptCount val="1"/>
                <c:pt idx="0">
                  <c:v>Evolution PA personnel</c:v>
                </c:pt>
              </c:strCache>
            </c:strRef>
          </c:tx>
          <c:spPr>
            <a:ln w="9525" cap="rnd">
              <a:solidFill>
                <a:schemeClr val="accent3"/>
              </a:solidFill>
              <a:round/>
            </a:ln>
            <a:effectLst>
              <a:outerShdw blurRad="57150" dist="19050" dir="5400000" algn="ctr" rotWithShape="0">
                <a:srgbClr val="000000">
                  <a:alpha val="63000"/>
                </a:srgbClr>
              </a:outerShdw>
            </a:effectLst>
          </c:spPr>
          <c:marker>
            <c:symbol val="circle"/>
            <c:size val="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cap="rnd">
                <a:solidFill>
                  <a:schemeClr val="accent3"/>
                </a:solidFill>
                <a:round/>
              </a:ln>
              <a:effectLst>
                <a:outerShdw blurRad="57150" dist="19050" dir="5400000" algn="ctr" rotWithShape="0">
                  <a:srgbClr val="000000">
                    <a:alpha val="63000"/>
                  </a:srgbClr>
                </a:outerShdw>
              </a:effectLst>
            </c:spPr>
          </c:marker>
          <c:xVal>
            <c:numRef>
              <c:f>Feuil1!$B$5:$B$26</c:f>
              <c:numCache>
                <c:formatCode>General</c:formatCode>
                <c:ptCount val="22"/>
                <c:pt idx="0">
                  <c:v>1981</c:v>
                </c:pt>
                <c:pt idx="1">
                  <c:v>1982</c:v>
                </c:pt>
                <c:pt idx="2">
                  <c:v>1983</c:v>
                </c:pt>
                <c:pt idx="3">
                  <c:v>1985</c:v>
                </c:pt>
                <c:pt idx="4">
                  <c:v>1987</c:v>
                </c:pt>
                <c:pt idx="5">
                  <c:v>1990</c:v>
                </c:pt>
                <c:pt idx="6">
                  <c:v>1993</c:v>
                </c:pt>
                <c:pt idx="7">
                  <c:v>1996</c:v>
                </c:pt>
                <c:pt idx="8">
                  <c:v>1999</c:v>
                </c:pt>
                <c:pt idx="9">
                  <c:v>2003</c:v>
                </c:pt>
                <c:pt idx="10">
                  <c:v>2007</c:v>
                </c:pt>
                <c:pt idx="11">
                  <c:v>2010</c:v>
                </c:pt>
                <c:pt idx="12">
                  <c:v>2013</c:v>
                </c:pt>
                <c:pt idx="13">
                  <c:v>2016</c:v>
                </c:pt>
                <c:pt idx="14">
                  <c:v>2019</c:v>
                </c:pt>
                <c:pt idx="15">
                  <c:v>2022</c:v>
                </c:pt>
                <c:pt idx="16">
                  <c:v>2025</c:v>
                </c:pt>
                <c:pt idx="17">
                  <c:v>2028</c:v>
                </c:pt>
                <c:pt idx="18">
                  <c:v>2031</c:v>
                </c:pt>
                <c:pt idx="19">
                  <c:v>2034</c:v>
                </c:pt>
                <c:pt idx="20">
                  <c:v>2037</c:v>
                </c:pt>
                <c:pt idx="21">
                  <c:v>2040</c:v>
                </c:pt>
              </c:numCache>
            </c:numRef>
          </c:xVal>
          <c:yVal>
            <c:numRef>
              <c:f>Feuil1!$E$5:$E$26</c:f>
              <c:numCache>
                <c:formatCode>General</c:formatCode>
                <c:ptCount val="22"/>
                <c:pt idx="8">
                  <c:v>80</c:v>
                </c:pt>
                <c:pt idx="9">
                  <c:v>86.189111747851001</c:v>
                </c:pt>
                <c:pt idx="10">
                  <c:v>90.544412607449857</c:v>
                </c:pt>
                <c:pt idx="11">
                  <c:v>95.358166189111742</c:v>
                </c:pt>
                <c:pt idx="12">
                  <c:v>100.63037249283667</c:v>
                </c:pt>
                <c:pt idx="13">
                  <c:v>107.04871060171919</c:v>
                </c:pt>
                <c:pt idx="14">
                  <c:v>113.46704871060172</c:v>
                </c:pt>
                <c:pt idx="15">
                  <c:v>121.71919770773638</c:v>
                </c:pt>
                <c:pt idx="16">
                  <c:v>129.97134670487105</c:v>
                </c:pt>
                <c:pt idx="17">
                  <c:v>140.28653295128939</c:v>
                </c:pt>
                <c:pt idx="18">
                  <c:v>150.83094555873924</c:v>
                </c:pt>
              </c:numCache>
            </c:numRef>
          </c:yVal>
          <c:smooth val="0"/>
          <c:extLst>
            <c:ext xmlns:c16="http://schemas.microsoft.com/office/drawing/2014/chart" uri="{C3380CC4-5D6E-409C-BE32-E72D297353CC}">
              <c16:uniqueId val="{00000002-8B4A-4E6D-80D3-588BF6C3D0FD}"/>
            </c:ext>
          </c:extLst>
        </c:ser>
        <c:ser>
          <c:idx val="3"/>
          <c:order val="3"/>
          <c:tx>
            <c:strRef>
              <c:f>Feuil1!$F$4</c:f>
              <c:strCache>
                <c:ptCount val="1"/>
                <c:pt idx="0">
                  <c:v>Evolution PA personnel</c:v>
                </c:pt>
              </c:strCache>
            </c:strRef>
          </c:tx>
          <c:spPr>
            <a:ln w="9525" cap="rnd">
              <a:solidFill>
                <a:schemeClr val="accent4"/>
              </a:solidFill>
              <a:round/>
            </a:ln>
            <a:effectLst>
              <a:outerShdw blurRad="57150" dist="19050" dir="5400000" algn="ctr" rotWithShape="0">
                <a:srgbClr val="000000">
                  <a:alpha val="63000"/>
                </a:srgbClr>
              </a:outerShdw>
            </a:effectLst>
          </c:spPr>
          <c:marker>
            <c:symbol val="circle"/>
            <c:size val="6"/>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9525" cap="rnd">
                <a:solidFill>
                  <a:schemeClr val="accent4"/>
                </a:solidFill>
                <a:round/>
              </a:ln>
              <a:effectLst>
                <a:outerShdw blurRad="57150" dist="19050" dir="5400000" algn="ctr" rotWithShape="0">
                  <a:srgbClr val="000000">
                    <a:alpha val="63000"/>
                  </a:srgbClr>
                </a:outerShdw>
              </a:effectLst>
            </c:spPr>
          </c:marker>
          <c:xVal>
            <c:numRef>
              <c:f>Feuil1!$B$5:$B$26</c:f>
              <c:numCache>
                <c:formatCode>General</c:formatCode>
                <c:ptCount val="22"/>
                <c:pt idx="0">
                  <c:v>1981</c:v>
                </c:pt>
                <c:pt idx="1">
                  <c:v>1982</c:v>
                </c:pt>
                <c:pt idx="2">
                  <c:v>1983</c:v>
                </c:pt>
                <c:pt idx="3">
                  <c:v>1985</c:v>
                </c:pt>
                <c:pt idx="4">
                  <c:v>1987</c:v>
                </c:pt>
                <c:pt idx="5">
                  <c:v>1990</c:v>
                </c:pt>
                <c:pt idx="6">
                  <c:v>1993</c:v>
                </c:pt>
                <c:pt idx="7">
                  <c:v>1996</c:v>
                </c:pt>
                <c:pt idx="8">
                  <c:v>1999</c:v>
                </c:pt>
                <c:pt idx="9">
                  <c:v>2003</c:v>
                </c:pt>
                <c:pt idx="10">
                  <c:v>2007</c:v>
                </c:pt>
                <c:pt idx="11">
                  <c:v>2010</c:v>
                </c:pt>
                <c:pt idx="12">
                  <c:v>2013</c:v>
                </c:pt>
                <c:pt idx="13">
                  <c:v>2016</c:v>
                </c:pt>
                <c:pt idx="14">
                  <c:v>2019</c:v>
                </c:pt>
                <c:pt idx="15">
                  <c:v>2022</c:v>
                </c:pt>
                <c:pt idx="16">
                  <c:v>2025</c:v>
                </c:pt>
                <c:pt idx="17">
                  <c:v>2028</c:v>
                </c:pt>
                <c:pt idx="18">
                  <c:v>2031</c:v>
                </c:pt>
                <c:pt idx="19">
                  <c:v>2034</c:v>
                </c:pt>
                <c:pt idx="20">
                  <c:v>2037</c:v>
                </c:pt>
                <c:pt idx="21">
                  <c:v>2040</c:v>
                </c:pt>
              </c:numCache>
            </c:numRef>
          </c:xVal>
          <c:yVal>
            <c:numRef>
              <c:f>Feuil1!$F$5:$F$26</c:f>
              <c:numCache>
                <c:formatCode>General</c:formatCode>
                <c:ptCount val="22"/>
                <c:pt idx="11">
                  <c:v>70</c:v>
                </c:pt>
                <c:pt idx="12">
                  <c:v>75.415472779369622</c:v>
                </c:pt>
                <c:pt idx="13">
                  <c:v>79.226361031518621</c:v>
                </c:pt>
                <c:pt idx="14">
                  <c:v>83.438395415472783</c:v>
                </c:pt>
                <c:pt idx="15">
                  <c:v>88.051575931232094</c:v>
                </c:pt>
                <c:pt idx="16">
                  <c:v>93.667621776504305</c:v>
                </c:pt>
                <c:pt idx="17">
                  <c:v>99.283667621776502</c:v>
                </c:pt>
                <c:pt idx="18">
                  <c:v>106.50429799426934</c:v>
                </c:pt>
                <c:pt idx="19">
                  <c:v>113.72492836676217</c:v>
                </c:pt>
                <c:pt idx="20">
                  <c:v>122.75071633237822</c:v>
                </c:pt>
                <c:pt idx="21">
                  <c:v>131.97707736389685</c:v>
                </c:pt>
              </c:numCache>
            </c:numRef>
          </c:yVal>
          <c:smooth val="0"/>
          <c:extLst>
            <c:ext xmlns:c16="http://schemas.microsoft.com/office/drawing/2014/chart" uri="{C3380CC4-5D6E-409C-BE32-E72D297353CC}">
              <c16:uniqueId val="{00000003-8B4A-4E6D-80D3-588BF6C3D0FD}"/>
            </c:ext>
          </c:extLst>
        </c:ser>
        <c:ser>
          <c:idx val="4"/>
          <c:order val="4"/>
          <c:tx>
            <c:strRef>
              <c:f>Feuil1!$G$4</c:f>
              <c:strCache>
                <c:ptCount val="1"/>
                <c:pt idx="0">
                  <c:v>Pouvoir Achat à euros constants</c:v>
                </c:pt>
              </c:strCache>
            </c:strRef>
          </c:tx>
          <c:spPr>
            <a:ln w="95250" cap="rnd">
              <a:solidFill>
                <a:schemeClr val="accent5"/>
              </a:solidFill>
              <a:bevel/>
              <a:tailEnd type="stealth"/>
            </a:ln>
            <a:effectLst>
              <a:outerShdw blurRad="57150" dist="19050" dir="5400000" algn="ctr" rotWithShape="0">
                <a:srgbClr val="000000">
                  <a:alpha val="63000"/>
                </a:srgbClr>
              </a:outerShdw>
            </a:effectLst>
          </c:spPr>
          <c:marker>
            <c:symbol val="circle"/>
            <c:size val="6"/>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9525" cap="rnd">
                <a:solidFill>
                  <a:schemeClr val="accent5"/>
                </a:solidFill>
                <a:round/>
              </a:ln>
              <a:effectLst>
                <a:outerShdw blurRad="57150" dist="19050" dir="5400000" algn="ctr" rotWithShape="0">
                  <a:srgbClr val="000000">
                    <a:alpha val="63000"/>
                  </a:srgbClr>
                </a:outerShdw>
              </a:effectLst>
            </c:spPr>
          </c:marker>
          <c:xVal>
            <c:numRef>
              <c:f>Feuil1!$B$5:$B$26</c:f>
              <c:numCache>
                <c:formatCode>General</c:formatCode>
                <c:ptCount val="22"/>
                <c:pt idx="0">
                  <c:v>1981</c:v>
                </c:pt>
                <c:pt idx="1">
                  <c:v>1982</c:v>
                </c:pt>
                <c:pt idx="2">
                  <c:v>1983</c:v>
                </c:pt>
                <c:pt idx="3">
                  <c:v>1985</c:v>
                </c:pt>
                <c:pt idx="4">
                  <c:v>1987</c:v>
                </c:pt>
                <c:pt idx="5">
                  <c:v>1990</c:v>
                </c:pt>
                <c:pt idx="6">
                  <c:v>1993</c:v>
                </c:pt>
                <c:pt idx="7">
                  <c:v>1996</c:v>
                </c:pt>
                <c:pt idx="8">
                  <c:v>1999</c:v>
                </c:pt>
                <c:pt idx="9">
                  <c:v>2003</c:v>
                </c:pt>
                <c:pt idx="10">
                  <c:v>2007</c:v>
                </c:pt>
                <c:pt idx="11">
                  <c:v>2010</c:v>
                </c:pt>
                <c:pt idx="12">
                  <c:v>2013</c:v>
                </c:pt>
                <c:pt idx="13">
                  <c:v>2016</c:v>
                </c:pt>
                <c:pt idx="14">
                  <c:v>2019</c:v>
                </c:pt>
                <c:pt idx="15">
                  <c:v>2022</c:v>
                </c:pt>
                <c:pt idx="16">
                  <c:v>2025</c:v>
                </c:pt>
                <c:pt idx="17">
                  <c:v>2028</c:v>
                </c:pt>
                <c:pt idx="18">
                  <c:v>2031</c:v>
                </c:pt>
                <c:pt idx="19">
                  <c:v>2034</c:v>
                </c:pt>
                <c:pt idx="20">
                  <c:v>2037</c:v>
                </c:pt>
                <c:pt idx="21">
                  <c:v>2040</c:v>
                </c:pt>
              </c:numCache>
            </c:numRef>
          </c:xVal>
          <c:yVal>
            <c:numRef>
              <c:f>Feuil1!$G$5:$G$26</c:f>
              <c:numCache>
                <c:formatCode>General</c:formatCode>
                <c:ptCount val="22"/>
                <c:pt idx="0">
                  <c:v>100</c:v>
                </c:pt>
                <c:pt idx="1">
                  <c:v>96</c:v>
                </c:pt>
                <c:pt idx="2">
                  <c:v>93</c:v>
                </c:pt>
                <c:pt idx="3">
                  <c:v>91</c:v>
                </c:pt>
                <c:pt idx="4">
                  <c:v>90</c:v>
                </c:pt>
                <c:pt idx="5">
                  <c:v>86</c:v>
                </c:pt>
                <c:pt idx="6">
                  <c:v>84</c:v>
                </c:pt>
                <c:pt idx="7">
                  <c:v>82</c:v>
                </c:pt>
                <c:pt idx="8">
                  <c:v>80</c:v>
                </c:pt>
                <c:pt idx="9">
                  <c:v>76</c:v>
                </c:pt>
                <c:pt idx="10">
                  <c:v>73</c:v>
                </c:pt>
                <c:pt idx="11">
                  <c:v>70</c:v>
                </c:pt>
              </c:numCache>
            </c:numRef>
          </c:yVal>
          <c:smooth val="0"/>
          <c:extLst>
            <c:ext xmlns:c16="http://schemas.microsoft.com/office/drawing/2014/chart" uri="{C3380CC4-5D6E-409C-BE32-E72D297353CC}">
              <c16:uniqueId val="{00000004-8B4A-4E6D-80D3-588BF6C3D0FD}"/>
            </c:ext>
          </c:extLst>
        </c:ser>
        <c:dLbls>
          <c:showLegendKey val="0"/>
          <c:showVal val="0"/>
          <c:showCatName val="0"/>
          <c:showSerName val="0"/>
          <c:showPercent val="0"/>
          <c:showBubbleSize val="0"/>
        </c:dLbls>
        <c:axId val="1858473424"/>
        <c:axId val="1858471344"/>
      </c:scatterChart>
      <c:valAx>
        <c:axId val="1858473424"/>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fr-FR"/>
          </a:p>
        </c:txPr>
        <c:crossAx val="1858471344"/>
        <c:crosses val="autoZero"/>
        <c:crossBetween val="midCat"/>
      </c:valAx>
      <c:valAx>
        <c:axId val="185847134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fr-FR"/>
          </a:p>
        </c:txPr>
        <c:crossAx val="185847342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fr-FR"/>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7">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12700" cap="flat" cmpd="sng" algn="ctr">
        <a:solidFill>
          <a:schemeClr val="lt1">
            <a:alpha val="25000"/>
          </a:schemeClr>
        </a:solidFill>
        <a:round/>
      </a:ln>
    </cs:spPr>
    <cs:defRPr sz="1197" b="0"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8575" cap="rnd">
        <a:solidFill>
          <a:schemeClr val="lt1">
            <a:alpha val="50000"/>
          </a:schemeClr>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cap="flat" cmpd="sng" algn="ctr">
        <a:gradFill>
          <a:gsLst>
            <a:gs pos="79000">
              <a:schemeClr val="phClr"/>
            </a:gs>
            <a:gs pos="0">
              <a:schemeClr val="lt1">
                <a:alpha val="6000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900"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900"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0B18DE-88F4-4121-A773-3B010A141C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91AF4F8-92A8-4963-BF81-FA8119ACBE5B}">
      <dgm:prSet/>
      <dgm:spPr/>
      <dgm:t>
        <a:bodyPr/>
        <a:lstStyle/>
        <a:p>
          <a:r>
            <a:rPr lang="fr-FR" dirty="0">
              <a:latin typeface="Poppins" panose="00000500000000000000" pitchFamily="2" charset="0"/>
              <a:cs typeface="Poppins" panose="00000500000000000000" pitchFamily="2" charset="0"/>
            </a:rPr>
            <a:t>CONTEXTE </a:t>
          </a:r>
          <a:endParaRPr lang="en-US" dirty="0">
            <a:latin typeface="Poppins" panose="00000500000000000000" pitchFamily="2" charset="0"/>
            <a:cs typeface="Poppins" panose="00000500000000000000" pitchFamily="2" charset="0"/>
          </a:endParaRPr>
        </a:p>
      </dgm:t>
    </dgm:pt>
    <dgm:pt modelId="{F33787BB-E068-42C3-A46A-8A4A90FBC37D}" type="parTrans" cxnId="{DAB23E03-A020-4702-8FFD-6A58E395962B}">
      <dgm:prSet/>
      <dgm:spPr/>
      <dgm:t>
        <a:bodyPr/>
        <a:lstStyle/>
        <a:p>
          <a:endParaRPr lang="en-US"/>
        </a:p>
      </dgm:t>
    </dgm:pt>
    <dgm:pt modelId="{17B11C23-887D-4E55-9059-5F55116AF7BF}" type="sibTrans" cxnId="{DAB23E03-A020-4702-8FFD-6A58E395962B}">
      <dgm:prSet/>
      <dgm:spPr/>
      <dgm:t>
        <a:bodyPr/>
        <a:lstStyle/>
        <a:p>
          <a:endParaRPr lang="en-US"/>
        </a:p>
      </dgm:t>
    </dgm:pt>
    <dgm:pt modelId="{0B808A58-8A46-4F55-B2FA-25CBD181AE4C}">
      <dgm:prSet/>
      <dgm:spPr/>
      <dgm:t>
        <a:bodyPr/>
        <a:lstStyle/>
        <a:p>
          <a:r>
            <a:rPr lang="en-US" dirty="0">
              <a:latin typeface="Poppins" panose="00000500000000000000" pitchFamily="2" charset="0"/>
              <a:cs typeface="Poppins" panose="00000500000000000000" pitchFamily="2" charset="0"/>
            </a:rPr>
            <a:t>LA CARRIERE POUR LES PEPS ET AGREGES EPS DANS LE SUPERIEUR</a:t>
          </a:r>
          <a:r>
            <a:rPr lang="fr-FR" dirty="0">
              <a:latin typeface="Poppins" panose="00000500000000000000" pitchFamily="2" charset="0"/>
              <a:cs typeface="Poppins" panose="00000500000000000000" pitchFamily="2" charset="0"/>
            </a:rPr>
            <a:t> </a:t>
          </a:r>
          <a:endParaRPr lang="en-US" dirty="0">
            <a:latin typeface="Poppins" panose="00000500000000000000" pitchFamily="2" charset="0"/>
            <a:cs typeface="Poppins" panose="00000500000000000000" pitchFamily="2" charset="0"/>
          </a:endParaRPr>
        </a:p>
      </dgm:t>
    </dgm:pt>
    <dgm:pt modelId="{9F72FD99-46D5-4C95-A942-4CE3C9914B98}" type="parTrans" cxnId="{B6E5D8BE-1C83-42D1-AC98-30D43AFB8327}">
      <dgm:prSet/>
      <dgm:spPr/>
      <dgm:t>
        <a:bodyPr/>
        <a:lstStyle/>
        <a:p>
          <a:endParaRPr lang="en-US"/>
        </a:p>
      </dgm:t>
    </dgm:pt>
    <dgm:pt modelId="{85269A7E-4AFF-43E2-805D-15CD4F26C56D}" type="sibTrans" cxnId="{B6E5D8BE-1C83-42D1-AC98-30D43AFB8327}">
      <dgm:prSet/>
      <dgm:spPr/>
      <dgm:t>
        <a:bodyPr/>
        <a:lstStyle/>
        <a:p>
          <a:endParaRPr lang="en-US"/>
        </a:p>
      </dgm:t>
    </dgm:pt>
    <dgm:pt modelId="{51DE1A25-96D9-42D9-B235-D9C4E5987AA9}">
      <dgm:prSet/>
      <dgm:spPr/>
      <dgm:t>
        <a:bodyPr/>
        <a:lstStyle/>
        <a:p>
          <a:r>
            <a:rPr lang="fr-FR" dirty="0">
              <a:latin typeface="Poppins" panose="00000500000000000000" pitchFamily="2" charset="0"/>
              <a:cs typeface="Poppins" panose="00000500000000000000" pitchFamily="2" charset="0"/>
            </a:rPr>
            <a:t>CONCLUSION</a:t>
          </a:r>
          <a:endParaRPr lang="en-US" dirty="0">
            <a:latin typeface="Poppins" panose="00000500000000000000" pitchFamily="2" charset="0"/>
            <a:cs typeface="Poppins" panose="00000500000000000000" pitchFamily="2" charset="0"/>
          </a:endParaRPr>
        </a:p>
      </dgm:t>
    </dgm:pt>
    <dgm:pt modelId="{72321C1C-1BCF-415D-B1A0-AD80C7324B58}" type="parTrans" cxnId="{4D43A2AF-8F26-4445-B5B4-13CE11D07C51}">
      <dgm:prSet/>
      <dgm:spPr/>
      <dgm:t>
        <a:bodyPr/>
        <a:lstStyle/>
        <a:p>
          <a:endParaRPr lang="en-US"/>
        </a:p>
      </dgm:t>
    </dgm:pt>
    <dgm:pt modelId="{4C1A70F7-7019-4E44-9E5A-6BBDBDE0DEEE}" type="sibTrans" cxnId="{4D43A2AF-8F26-4445-B5B4-13CE11D07C51}">
      <dgm:prSet/>
      <dgm:spPr/>
      <dgm:t>
        <a:bodyPr/>
        <a:lstStyle/>
        <a:p>
          <a:endParaRPr lang="en-US"/>
        </a:p>
      </dgm:t>
    </dgm:pt>
    <dgm:pt modelId="{EA692290-B015-4107-BD3B-925CE2A5D79E}" type="pres">
      <dgm:prSet presAssocID="{320B18DE-88F4-4121-A773-3B010A141C75}" presName="linear" presStyleCnt="0">
        <dgm:presLayoutVars>
          <dgm:animLvl val="lvl"/>
          <dgm:resizeHandles val="exact"/>
        </dgm:presLayoutVars>
      </dgm:prSet>
      <dgm:spPr/>
    </dgm:pt>
    <dgm:pt modelId="{35132E92-C624-41C4-A84B-DFFF62CD1650}" type="pres">
      <dgm:prSet presAssocID="{591AF4F8-92A8-4963-BF81-FA8119ACBE5B}" presName="parentText" presStyleLbl="node1" presStyleIdx="0" presStyleCnt="3">
        <dgm:presLayoutVars>
          <dgm:chMax val="0"/>
          <dgm:bulletEnabled val="1"/>
        </dgm:presLayoutVars>
      </dgm:prSet>
      <dgm:spPr/>
    </dgm:pt>
    <dgm:pt modelId="{88843BC7-E783-4BA3-AAE8-F4D03248E1C7}" type="pres">
      <dgm:prSet presAssocID="{17B11C23-887D-4E55-9059-5F55116AF7BF}" presName="spacer" presStyleCnt="0"/>
      <dgm:spPr/>
    </dgm:pt>
    <dgm:pt modelId="{F731D64F-385C-450A-838B-D6B8502B9CF6}" type="pres">
      <dgm:prSet presAssocID="{0B808A58-8A46-4F55-B2FA-25CBD181AE4C}" presName="parentText" presStyleLbl="node1" presStyleIdx="1" presStyleCnt="3">
        <dgm:presLayoutVars>
          <dgm:chMax val="0"/>
          <dgm:bulletEnabled val="1"/>
        </dgm:presLayoutVars>
      </dgm:prSet>
      <dgm:spPr/>
    </dgm:pt>
    <dgm:pt modelId="{70081952-DCFA-47EC-A2B9-97F7E5657CFF}" type="pres">
      <dgm:prSet presAssocID="{85269A7E-4AFF-43E2-805D-15CD4F26C56D}" presName="spacer" presStyleCnt="0"/>
      <dgm:spPr/>
    </dgm:pt>
    <dgm:pt modelId="{99942A16-08A3-41FD-99FE-C61011E953E1}" type="pres">
      <dgm:prSet presAssocID="{51DE1A25-96D9-42D9-B235-D9C4E5987AA9}" presName="parentText" presStyleLbl="node1" presStyleIdx="2" presStyleCnt="3">
        <dgm:presLayoutVars>
          <dgm:chMax val="0"/>
          <dgm:bulletEnabled val="1"/>
        </dgm:presLayoutVars>
      </dgm:prSet>
      <dgm:spPr/>
    </dgm:pt>
  </dgm:ptLst>
  <dgm:cxnLst>
    <dgm:cxn modelId="{DAB23E03-A020-4702-8FFD-6A58E395962B}" srcId="{320B18DE-88F4-4121-A773-3B010A141C75}" destId="{591AF4F8-92A8-4963-BF81-FA8119ACBE5B}" srcOrd="0" destOrd="0" parTransId="{F33787BB-E068-42C3-A46A-8A4A90FBC37D}" sibTransId="{17B11C23-887D-4E55-9059-5F55116AF7BF}"/>
    <dgm:cxn modelId="{07B71508-8217-47F7-B535-7BA5439F974C}" type="presOf" srcId="{320B18DE-88F4-4121-A773-3B010A141C75}" destId="{EA692290-B015-4107-BD3B-925CE2A5D79E}" srcOrd="0" destOrd="0" presId="urn:microsoft.com/office/officeart/2005/8/layout/vList2"/>
    <dgm:cxn modelId="{40514E3E-F674-43C8-85F9-ACB989867050}" type="presOf" srcId="{591AF4F8-92A8-4963-BF81-FA8119ACBE5B}" destId="{35132E92-C624-41C4-A84B-DFFF62CD1650}" srcOrd="0" destOrd="0" presId="urn:microsoft.com/office/officeart/2005/8/layout/vList2"/>
    <dgm:cxn modelId="{88ED7350-344E-4D7E-B1EA-5750947DE142}" type="presOf" srcId="{51DE1A25-96D9-42D9-B235-D9C4E5987AA9}" destId="{99942A16-08A3-41FD-99FE-C61011E953E1}" srcOrd="0" destOrd="0" presId="urn:microsoft.com/office/officeart/2005/8/layout/vList2"/>
    <dgm:cxn modelId="{4D43A2AF-8F26-4445-B5B4-13CE11D07C51}" srcId="{320B18DE-88F4-4121-A773-3B010A141C75}" destId="{51DE1A25-96D9-42D9-B235-D9C4E5987AA9}" srcOrd="2" destOrd="0" parTransId="{72321C1C-1BCF-415D-B1A0-AD80C7324B58}" sibTransId="{4C1A70F7-7019-4E44-9E5A-6BBDBDE0DEEE}"/>
    <dgm:cxn modelId="{B6E5D8BE-1C83-42D1-AC98-30D43AFB8327}" srcId="{320B18DE-88F4-4121-A773-3B010A141C75}" destId="{0B808A58-8A46-4F55-B2FA-25CBD181AE4C}" srcOrd="1" destOrd="0" parTransId="{9F72FD99-46D5-4C95-A942-4CE3C9914B98}" sibTransId="{85269A7E-4AFF-43E2-805D-15CD4F26C56D}"/>
    <dgm:cxn modelId="{241C7FE1-FD45-4642-90E2-DBFCC0169490}" type="presOf" srcId="{0B808A58-8A46-4F55-B2FA-25CBD181AE4C}" destId="{F731D64F-385C-450A-838B-D6B8502B9CF6}" srcOrd="0" destOrd="0" presId="urn:microsoft.com/office/officeart/2005/8/layout/vList2"/>
    <dgm:cxn modelId="{3DC5C747-60B2-4AC2-9D72-2D94F5F440FE}" type="presParOf" srcId="{EA692290-B015-4107-BD3B-925CE2A5D79E}" destId="{35132E92-C624-41C4-A84B-DFFF62CD1650}" srcOrd="0" destOrd="0" presId="urn:microsoft.com/office/officeart/2005/8/layout/vList2"/>
    <dgm:cxn modelId="{588A87F6-D7D2-4B25-A39E-1F5204CF3510}" type="presParOf" srcId="{EA692290-B015-4107-BD3B-925CE2A5D79E}" destId="{88843BC7-E783-4BA3-AAE8-F4D03248E1C7}" srcOrd="1" destOrd="0" presId="urn:microsoft.com/office/officeart/2005/8/layout/vList2"/>
    <dgm:cxn modelId="{447A258B-0B05-4E53-BF69-60DDC38E4459}" type="presParOf" srcId="{EA692290-B015-4107-BD3B-925CE2A5D79E}" destId="{F731D64F-385C-450A-838B-D6B8502B9CF6}" srcOrd="2" destOrd="0" presId="urn:microsoft.com/office/officeart/2005/8/layout/vList2"/>
    <dgm:cxn modelId="{6EA08252-1034-45B8-931C-20E00D6091C6}" type="presParOf" srcId="{EA692290-B015-4107-BD3B-925CE2A5D79E}" destId="{70081952-DCFA-47EC-A2B9-97F7E5657CFF}" srcOrd="3" destOrd="0" presId="urn:microsoft.com/office/officeart/2005/8/layout/vList2"/>
    <dgm:cxn modelId="{DB45BF23-4152-40B2-B11F-A3EC62560859}" type="presParOf" srcId="{EA692290-B015-4107-BD3B-925CE2A5D79E}" destId="{99942A16-08A3-41FD-99FE-C61011E953E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80FFE5-4F64-4A94-82B1-09458462C86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BD4A58AE-C5F1-4BBB-BDC8-421FC5F14AC9}">
      <dgm:prSet/>
      <dgm:spPr/>
      <dgm:t>
        <a:bodyPr/>
        <a:lstStyle/>
        <a:p>
          <a:r>
            <a:rPr lang="fr-FR" dirty="0">
              <a:latin typeface="Poppins" panose="00000500000000000000" pitchFamily="2" charset="0"/>
              <a:cs typeface="Poppins" panose="00000500000000000000" pitchFamily="2" charset="0"/>
            </a:rPr>
            <a:t>Métier en forte perte d’attractivité </a:t>
          </a:r>
        </a:p>
        <a:p>
          <a:r>
            <a:rPr lang="fr-FR" dirty="0">
              <a:latin typeface="Poppins" panose="00000500000000000000" pitchFamily="2" charset="0"/>
              <a:cs typeface="Poppins" panose="00000500000000000000" pitchFamily="2" charset="0"/>
            </a:rPr>
            <a:t>Perte de PA-Inflation Annonces de 10%</a:t>
          </a:r>
          <a:endParaRPr lang="en-US" dirty="0">
            <a:latin typeface="Poppins" panose="00000500000000000000" pitchFamily="2" charset="0"/>
            <a:cs typeface="Poppins" panose="00000500000000000000" pitchFamily="2" charset="0"/>
          </a:endParaRPr>
        </a:p>
      </dgm:t>
    </dgm:pt>
    <dgm:pt modelId="{4400D8BB-FBA3-4228-86B7-523F9D597E92}" type="parTrans" cxnId="{636B2CE2-BE1D-470E-A553-832184BE8C7E}">
      <dgm:prSet/>
      <dgm:spPr/>
      <dgm:t>
        <a:bodyPr/>
        <a:lstStyle/>
        <a:p>
          <a:endParaRPr lang="en-US"/>
        </a:p>
      </dgm:t>
    </dgm:pt>
    <dgm:pt modelId="{37421749-2143-4D64-ADB8-6859670E0B62}" type="sibTrans" cxnId="{636B2CE2-BE1D-470E-A553-832184BE8C7E}">
      <dgm:prSet/>
      <dgm:spPr/>
      <dgm:t>
        <a:bodyPr/>
        <a:lstStyle/>
        <a:p>
          <a:endParaRPr lang="en-US"/>
        </a:p>
      </dgm:t>
    </dgm:pt>
    <dgm:pt modelId="{F8E8BEEC-9D2A-4983-827C-31B5A4B52A8B}">
      <dgm:prSet/>
      <dgm:spPr/>
      <dgm:t>
        <a:bodyPr/>
        <a:lstStyle/>
        <a:p>
          <a:r>
            <a:rPr lang="fr-FR" dirty="0">
              <a:latin typeface="Poppins" panose="00000500000000000000" pitchFamily="2" charset="0"/>
              <a:cs typeface="Poppins" panose="00000500000000000000" pitchFamily="2" charset="0"/>
            </a:rPr>
            <a:t>Réforme des retraites</a:t>
          </a:r>
        </a:p>
        <a:p>
          <a:r>
            <a:rPr lang="fr-FR" dirty="0">
              <a:latin typeface="Poppins" panose="00000500000000000000" pitchFamily="2" charset="0"/>
              <a:cs typeface="Poppins" panose="00000500000000000000" pitchFamily="2" charset="0"/>
            </a:rPr>
            <a:t>Forte mobilisation </a:t>
          </a:r>
          <a:endParaRPr lang="en-US" dirty="0">
            <a:latin typeface="Poppins" panose="00000500000000000000" pitchFamily="2" charset="0"/>
            <a:cs typeface="Poppins" panose="00000500000000000000" pitchFamily="2" charset="0"/>
          </a:endParaRPr>
        </a:p>
      </dgm:t>
    </dgm:pt>
    <dgm:pt modelId="{484E2FCA-325D-4634-A538-5F9FDA214B33}" type="parTrans" cxnId="{DE0D4909-84BE-4787-8C4D-89795A4BBA39}">
      <dgm:prSet/>
      <dgm:spPr/>
      <dgm:t>
        <a:bodyPr/>
        <a:lstStyle/>
        <a:p>
          <a:endParaRPr lang="en-US"/>
        </a:p>
      </dgm:t>
    </dgm:pt>
    <dgm:pt modelId="{28EDFDD8-8E82-4E23-BD0B-299B011EC806}" type="sibTrans" cxnId="{DE0D4909-84BE-4787-8C4D-89795A4BBA39}">
      <dgm:prSet/>
      <dgm:spPr/>
      <dgm:t>
        <a:bodyPr/>
        <a:lstStyle/>
        <a:p>
          <a:endParaRPr lang="en-US"/>
        </a:p>
      </dgm:t>
    </dgm:pt>
    <dgm:pt modelId="{6A8F6C0A-6944-4968-84A3-5D436BA11E4E}" type="pres">
      <dgm:prSet presAssocID="{ED80FFE5-4F64-4A94-82B1-09458462C869}" presName="diagram" presStyleCnt="0">
        <dgm:presLayoutVars>
          <dgm:chPref val="1"/>
          <dgm:dir/>
          <dgm:animOne val="branch"/>
          <dgm:animLvl val="lvl"/>
          <dgm:resizeHandles/>
        </dgm:presLayoutVars>
      </dgm:prSet>
      <dgm:spPr/>
    </dgm:pt>
    <dgm:pt modelId="{BFD53B55-0E6F-4BC4-94E2-4C0E715C6F29}" type="pres">
      <dgm:prSet presAssocID="{BD4A58AE-C5F1-4BBB-BDC8-421FC5F14AC9}" presName="root" presStyleCnt="0"/>
      <dgm:spPr/>
    </dgm:pt>
    <dgm:pt modelId="{BF45FCDB-980E-45C1-8211-EFB8812B64F7}" type="pres">
      <dgm:prSet presAssocID="{BD4A58AE-C5F1-4BBB-BDC8-421FC5F14AC9}" presName="rootComposite" presStyleCnt="0"/>
      <dgm:spPr/>
    </dgm:pt>
    <dgm:pt modelId="{617135C6-9910-4CFF-A306-E87D04B499FF}" type="pres">
      <dgm:prSet presAssocID="{BD4A58AE-C5F1-4BBB-BDC8-421FC5F14AC9}" presName="rootText" presStyleLbl="node1" presStyleIdx="0" presStyleCnt="2" custLinFactNeighborX="-17967" custLinFactNeighborY="-9133"/>
      <dgm:spPr/>
    </dgm:pt>
    <dgm:pt modelId="{BC695EB1-5713-4348-9A53-2ED00F9F9006}" type="pres">
      <dgm:prSet presAssocID="{BD4A58AE-C5F1-4BBB-BDC8-421FC5F14AC9}" presName="rootConnector" presStyleLbl="node1" presStyleIdx="0" presStyleCnt="2"/>
      <dgm:spPr/>
    </dgm:pt>
    <dgm:pt modelId="{6BD2EDD6-010E-4C48-BEB2-7ABE6C880906}" type="pres">
      <dgm:prSet presAssocID="{BD4A58AE-C5F1-4BBB-BDC8-421FC5F14AC9}" presName="childShape" presStyleCnt="0"/>
      <dgm:spPr/>
    </dgm:pt>
    <dgm:pt modelId="{033BC4C2-708A-4BB0-B4A3-264AE88E64F0}" type="pres">
      <dgm:prSet presAssocID="{F8E8BEEC-9D2A-4983-827C-31B5A4B52A8B}" presName="root" presStyleCnt="0"/>
      <dgm:spPr/>
    </dgm:pt>
    <dgm:pt modelId="{36B32971-8138-4FA2-85EF-71605BFDC65F}" type="pres">
      <dgm:prSet presAssocID="{F8E8BEEC-9D2A-4983-827C-31B5A4B52A8B}" presName="rootComposite" presStyleCnt="0"/>
      <dgm:spPr/>
    </dgm:pt>
    <dgm:pt modelId="{2E5493A9-3452-42D3-835B-00DA8B2D8F7A}" type="pres">
      <dgm:prSet presAssocID="{F8E8BEEC-9D2A-4983-827C-31B5A4B52A8B}" presName="rootText" presStyleLbl="node1" presStyleIdx="1" presStyleCnt="2" custLinFactNeighborX="-2826" custLinFactNeighborY="-11416"/>
      <dgm:spPr/>
    </dgm:pt>
    <dgm:pt modelId="{E82B91CC-4485-4F98-AD27-1D2851EA087E}" type="pres">
      <dgm:prSet presAssocID="{F8E8BEEC-9D2A-4983-827C-31B5A4B52A8B}" presName="rootConnector" presStyleLbl="node1" presStyleIdx="1" presStyleCnt="2"/>
      <dgm:spPr/>
    </dgm:pt>
    <dgm:pt modelId="{7808C34E-F9B9-4682-B014-6A838F588C2A}" type="pres">
      <dgm:prSet presAssocID="{F8E8BEEC-9D2A-4983-827C-31B5A4B52A8B}" presName="childShape" presStyleCnt="0"/>
      <dgm:spPr/>
    </dgm:pt>
  </dgm:ptLst>
  <dgm:cxnLst>
    <dgm:cxn modelId="{DE0D4909-84BE-4787-8C4D-89795A4BBA39}" srcId="{ED80FFE5-4F64-4A94-82B1-09458462C869}" destId="{F8E8BEEC-9D2A-4983-827C-31B5A4B52A8B}" srcOrd="1" destOrd="0" parTransId="{484E2FCA-325D-4634-A538-5F9FDA214B33}" sibTransId="{28EDFDD8-8E82-4E23-BD0B-299B011EC806}"/>
    <dgm:cxn modelId="{2BDD482C-01DB-4381-BFEE-FD49349BF6A5}" type="presOf" srcId="{ED80FFE5-4F64-4A94-82B1-09458462C869}" destId="{6A8F6C0A-6944-4968-84A3-5D436BA11E4E}" srcOrd="0" destOrd="0" presId="urn:microsoft.com/office/officeart/2005/8/layout/hierarchy3"/>
    <dgm:cxn modelId="{CBD4A751-8B6D-4E39-875B-912E687876E2}" type="presOf" srcId="{F8E8BEEC-9D2A-4983-827C-31B5A4B52A8B}" destId="{2E5493A9-3452-42D3-835B-00DA8B2D8F7A}" srcOrd="0" destOrd="0" presId="urn:microsoft.com/office/officeart/2005/8/layout/hierarchy3"/>
    <dgm:cxn modelId="{BD57E471-773F-40E3-94FD-1534F70DDC50}" type="presOf" srcId="{BD4A58AE-C5F1-4BBB-BDC8-421FC5F14AC9}" destId="{617135C6-9910-4CFF-A306-E87D04B499FF}" srcOrd="0" destOrd="0" presId="urn:microsoft.com/office/officeart/2005/8/layout/hierarchy3"/>
    <dgm:cxn modelId="{BB310E74-96C8-4BA9-806E-1B43C8D4C1BE}" type="presOf" srcId="{BD4A58AE-C5F1-4BBB-BDC8-421FC5F14AC9}" destId="{BC695EB1-5713-4348-9A53-2ED00F9F9006}" srcOrd="1" destOrd="0" presId="urn:microsoft.com/office/officeart/2005/8/layout/hierarchy3"/>
    <dgm:cxn modelId="{501EAAA5-2849-4536-8A17-B002A2F73E23}" type="presOf" srcId="{F8E8BEEC-9D2A-4983-827C-31B5A4B52A8B}" destId="{E82B91CC-4485-4F98-AD27-1D2851EA087E}" srcOrd="1" destOrd="0" presId="urn:microsoft.com/office/officeart/2005/8/layout/hierarchy3"/>
    <dgm:cxn modelId="{636B2CE2-BE1D-470E-A553-832184BE8C7E}" srcId="{ED80FFE5-4F64-4A94-82B1-09458462C869}" destId="{BD4A58AE-C5F1-4BBB-BDC8-421FC5F14AC9}" srcOrd="0" destOrd="0" parTransId="{4400D8BB-FBA3-4228-86B7-523F9D597E92}" sibTransId="{37421749-2143-4D64-ADB8-6859670E0B62}"/>
    <dgm:cxn modelId="{8D2D5631-6C44-4D50-805B-84A1697E2B93}" type="presParOf" srcId="{6A8F6C0A-6944-4968-84A3-5D436BA11E4E}" destId="{BFD53B55-0E6F-4BC4-94E2-4C0E715C6F29}" srcOrd="0" destOrd="0" presId="urn:microsoft.com/office/officeart/2005/8/layout/hierarchy3"/>
    <dgm:cxn modelId="{F1583D2C-BE7C-4B67-B7DF-FA32BA970940}" type="presParOf" srcId="{BFD53B55-0E6F-4BC4-94E2-4C0E715C6F29}" destId="{BF45FCDB-980E-45C1-8211-EFB8812B64F7}" srcOrd="0" destOrd="0" presId="urn:microsoft.com/office/officeart/2005/8/layout/hierarchy3"/>
    <dgm:cxn modelId="{8A81983A-F1CF-4E35-ADF6-C3E17E55A105}" type="presParOf" srcId="{BF45FCDB-980E-45C1-8211-EFB8812B64F7}" destId="{617135C6-9910-4CFF-A306-E87D04B499FF}" srcOrd="0" destOrd="0" presId="urn:microsoft.com/office/officeart/2005/8/layout/hierarchy3"/>
    <dgm:cxn modelId="{BD320580-E858-492F-A7D3-75A6202F5312}" type="presParOf" srcId="{BF45FCDB-980E-45C1-8211-EFB8812B64F7}" destId="{BC695EB1-5713-4348-9A53-2ED00F9F9006}" srcOrd="1" destOrd="0" presId="urn:microsoft.com/office/officeart/2005/8/layout/hierarchy3"/>
    <dgm:cxn modelId="{02BC15E8-3422-4637-AC82-D967B933743F}" type="presParOf" srcId="{BFD53B55-0E6F-4BC4-94E2-4C0E715C6F29}" destId="{6BD2EDD6-010E-4C48-BEB2-7ABE6C880906}" srcOrd="1" destOrd="0" presId="urn:microsoft.com/office/officeart/2005/8/layout/hierarchy3"/>
    <dgm:cxn modelId="{CB6DAC55-FAF6-45D8-9FEC-9C3DC55CEA2D}" type="presParOf" srcId="{6A8F6C0A-6944-4968-84A3-5D436BA11E4E}" destId="{033BC4C2-708A-4BB0-B4A3-264AE88E64F0}" srcOrd="1" destOrd="0" presId="urn:microsoft.com/office/officeart/2005/8/layout/hierarchy3"/>
    <dgm:cxn modelId="{ADDF0B10-820D-4E17-87A3-92B1E0B874F0}" type="presParOf" srcId="{033BC4C2-708A-4BB0-B4A3-264AE88E64F0}" destId="{36B32971-8138-4FA2-85EF-71605BFDC65F}" srcOrd="0" destOrd="0" presId="urn:microsoft.com/office/officeart/2005/8/layout/hierarchy3"/>
    <dgm:cxn modelId="{A970B238-D243-43F9-8210-C51A9102849B}" type="presParOf" srcId="{36B32971-8138-4FA2-85EF-71605BFDC65F}" destId="{2E5493A9-3452-42D3-835B-00DA8B2D8F7A}" srcOrd="0" destOrd="0" presId="urn:microsoft.com/office/officeart/2005/8/layout/hierarchy3"/>
    <dgm:cxn modelId="{97C5C387-3B1A-4DB8-BB8A-90E87EF2A8AD}" type="presParOf" srcId="{36B32971-8138-4FA2-85EF-71605BFDC65F}" destId="{E82B91CC-4485-4F98-AD27-1D2851EA087E}" srcOrd="1" destOrd="0" presId="urn:microsoft.com/office/officeart/2005/8/layout/hierarchy3"/>
    <dgm:cxn modelId="{7B9EEAEF-C750-4D74-AF71-9313F7263582}" type="presParOf" srcId="{033BC4C2-708A-4BB0-B4A3-264AE88E64F0}" destId="{7808C34E-F9B9-4682-B014-6A838F588C2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DAFDB2-DF88-4619-A396-0AEFECAA1EB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F89BC91-A46F-4453-A05C-05A5FCEC7DF8}">
      <dgm:prSet/>
      <dgm:spPr/>
      <dgm:t>
        <a:bodyPr/>
        <a:lstStyle/>
        <a:p>
          <a:r>
            <a:rPr lang="fr-FR" dirty="0">
              <a:latin typeface="Poppins" panose="00000500000000000000" pitchFamily="2" charset="0"/>
              <a:cs typeface="Poppins" panose="00000500000000000000" pitchFamily="2" charset="0"/>
            </a:rPr>
            <a:t>Augmentation du ratio pour la Hors classe de 18 à 23% sur 3 ans (21% dès 2023, 22% en 2024) </a:t>
          </a:r>
          <a:endParaRPr lang="en-US" dirty="0">
            <a:latin typeface="Poppins" panose="00000500000000000000" pitchFamily="2" charset="0"/>
            <a:cs typeface="Poppins" panose="00000500000000000000" pitchFamily="2" charset="0"/>
          </a:endParaRPr>
        </a:p>
      </dgm:t>
    </dgm:pt>
    <dgm:pt modelId="{C7F2122F-174F-457F-A626-9DBC12B74621}" type="parTrans" cxnId="{96835B89-3082-4270-83C0-C21FAD056507}">
      <dgm:prSet/>
      <dgm:spPr/>
      <dgm:t>
        <a:bodyPr/>
        <a:lstStyle/>
        <a:p>
          <a:endParaRPr lang="en-US"/>
        </a:p>
      </dgm:t>
    </dgm:pt>
    <dgm:pt modelId="{23614964-2254-409A-8E59-1DB93F9D52E3}" type="sibTrans" cxnId="{96835B89-3082-4270-83C0-C21FAD056507}">
      <dgm:prSet/>
      <dgm:spPr/>
      <dgm:t>
        <a:bodyPr/>
        <a:lstStyle/>
        <a:p>
          <a:endParaRPr lang="en-US"/>
        </a:p>
      </dgm:t>
    </dgm:pt>
    <dgm:pt modelId="{4472A20E-AB81-4AC3-90DE-1E62831270D6}" type="pres">
      <dgm:prSet presAssocID="{EDDAFDB2-DF88-4619-A396-0AEFECAA1EB8}" presName="linear" presStyleCnt="0">
        <dgm:presLayoutVars>
          <dgm:animLvl val="lvl"/>
          <dgm:resizeHandles val="exact"/>
        </dgm:presLayoutVars>
      </dgm:prSet>
      <dgm:spPr/>
    </dgm:pt>
    <dgm:pt modelId="{2E07FBB7-9E65-4BBA-B22F-857A2098EBB8}" type="pres">
      <dgm:prSet presAssocID="{FF89BC91-A46F-4453-A05C-05A5FCEC7DF8}" presName="parentText" presStyleLbl="node1" presStyleIdx="0" presStyleCnt="1">
        <dgm:presLayoutVars>
          <dgm:chMax val="0"/>
          <dgm:bulletEnabled val="1"/>
        </dgm:presLayoutVars>
      </dgm:prSet>
      <dgm:spPr/>
    </dgm:pt>
  </dgm:ptLst>
  <dgm:cxnLst>
    <dgm:cxn modelId="{88833B43-4438-4FEC-AF24-03B9296ACDC1}" type="presOf" srcId="{FF89BC91-A46F-4453-A05C-05A5FCEC7DF8}" destId="{2E07FBB7-9E65-4BBA-B22F-857A2098EBB8}" srcOrd="0" destOrd="0" presId="urn:microsoft.com/office/officeart/2005/8/layout/vList2"/>
    <dgm:cxn modelId="{9B739D52-3E8C-4FD8-AF50-5A787DD2401A}" type="presOf" srcId="{EDDAFDB2-DF88-4619-A396-0AEFECAA1EB8}" destId="{4472A20E-AB81-4AC3-90DE-1E62831270D6}" srcOrd="0" destOrd="0" presId="urn:microsoft.com/office/officeart/2005/8/layout/vList2"/>
    <dgm:cxn modelId="{96835B89-3082-4270-83C0-C21FAD056507}" srcId="{EDDAFDB2-DF88-4619-A396-0AEFECAA1EB8}" destId="{FF89BC91-A46F-4453-A05C-05A5FCEC7DF8}" srcOrd="0" destOrd="0" parTransId="{C7F2122F-174F-457F-A626-9DBC12B74621}" sibTransId="{23614964-2254-409A-8E59-1DB93F9D52E3}"/>
    <dgm:cxn modelId="{70F8EB56-30CE-4CAC-A441-FE492816A951}" type="presParOf" srcId="{4472A20E-AB81-4AC3-90DE-1E62831270D6}" destId="{2E07FBB7-9E65-4BBA-B22F-857A2098EBB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DAFDB2-DF88-4619-A396-0AEFECAA1EB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F89BC91-A46F-4453-A05C-05A5FCEC7DF8}">
      <dgm:prSet/>
      <dgm:spPr/>
      <dgm:t>
        <a:bodyPr/>
        <a:lstStyle/>
        <a:p>
          <a:r>
            <a:rPr lang="fr-FR" dirty="0">
              <a:latin typeface="Poppins" panose="00000500000000000000" pitchFamily="2" charset="0"/>
              <a:cs typeface="Poppins" panose="00000500000000000000" pitchFamily="2" charset="0"/>
            </a:rPr>
            <a:t>Augmentation du ratio pour la Hors classe de 18 à 23% sur 3 ans (21% dès 2023, 22% en 2024) </a:t>
          </a:r>
          <a:endParaRPr lang="en-US" dirty="0">
            <a:latin typeface="Poppins" panose="00000500000000000000" pitchFamily="2" charset="0"/>
            <a:cs typeface="Poppins" panose="00000500000000000000" pitchFamily="2" charset="0"/>
          </a:endParaRPr>
        </a:p>
      </dgm:t>
    </dgm:pt>
    <dgm:pt modelId="{C7F2122F-174F-457F-A626-9DBC12B74621}" type="parTrans" cxnId="{96835B89-3082-4270-83C0-C21FAD056507}">
      <dgm:prSet/>
      <dgm:spPr/>
      <dgm:t>
        <a:bodyPr/>
        <a:lstStyle/>
        <a:p>
          <a:endParaRPr lang="en-US"/>
        </a:p>
      </dgm:t>
    </dgm:pt>
    <dgm:pt modelId="{23614964-2254-409A-8E59-1DB93F9D52E3}" type="sibTrans" cxnId="{96835B89-3082-4270-83C0-C21FAD056507}">
      <dgm:prSet/>
      <dgm:spPr/>
      <dgm:t>
        <a:bodyPr/>
        <a:lstStyle/>
        <a:p>
          <a:endParaRPr lang="en-US"/>
        </a:p>
      </dgm:t>
    </dgm:pt>
    <dgm:pt modelId="{71CCF843-7746-4354-9167-BFB5524D860F}">
      <dgm:prSet/>
      <dgm:spPr/>
      <dgm:t>
        <a:bodyPr/>
        <a:lstStyle/>
        <a:p>
          <a:r>
            <a:rPr lang="fr-FR" dirty="0">
              <a:latin typeface="Poppins" panose="00000500000000000000" pitchFamily="2" charset="0"/>
              <a:cs typeface="Poppins" panose="00000500000000000000" pitchFamily="2" charset="0"/>
            </a:rPr>
            <a:t>Augmentation du contingentement à la classe ex pour 2023 à 10,5% </a:t>
          </a:r>
          <a:endParaRPr lang="en-US" dirty="0">
            <a:latin typeface="Poppins" panose="00000500000000000000" pitchFamily="2" charset="0"/>
            <a:cs typeface="Poppins" panose="00000500000000000000" pitchFamily="2" charset="0"/>
          </a:endParaRPr>
        </a:p>
      </dgm:t>
    </dgm:pt>
    <dgm:pt modelId="{7BB022D3-FF40-4AAC-B446-BAF838A47719}" type="parTrans" cxnId="{86AD0E70-B85D-48DE-9D72-363D191295B9}">
      <dgm:prSet/>
      <dgm:spPr/>
      <dgm:t>
        <a:bodyPr/>
        <a:lstStyle/>
        <a:p>
          <a:endParaRPr lang="en-US"/>
        </a:p>
      </dgm:t>
    </dgm:pt>
    <dgm:pt modelId="{FA8BFDEB-7882-4E14-91C6-C7142E64C6D1}" type="sibTrans" cxnId="{86AD0E70-B85D-48DE-9D72-363D191295B9}">
      <dgm:prSet/>
      <dgm:spPr/>
      <dgm:t>
        <a:bodyPr/>
        <a:lstStyle/>
        <a:p>
          <a:endParaRPr lang="en-US"/>
        </a:p>
      </dgm:t>
    </dgm:pt>
    <dgm:pt modelId="{817383A1-8DEC-4E50-A4AE-B6178BF22FAC}">
      <dgm:prSet/>
      <dgm:spPr/>
      <dgm:t>
        <a:bodyPr/>
        <a:lstStyle/>
        <a:p>
          <a:r>
            <a:rPr lang="fr-FR" dirty="0">
              <a:latin typeface="Poppins" panose="00000500000000000000" pitchFamily="2" charset="0"/>
              <a:cs typeface="Poppins" panose="00000500000000000000" pitchFamily="2" charset="0"/>
            </a:rPr>
            <a:t>Passage à un taux pro/pro dès 2024 </a:t>
          </a:r>
          <a:endParaRPr lang="en-US" dirty="0">
            <a:latin typeface="Poppins" panose="00000500000000000000" pitchFamily="2" charset="0"/>
            <a:cs typeface="Poppins" panose="00000500000000000000" pitchFamily="2" charset="0"/>
          </a:endParaRPr>
        </a:p>
      </dgm:t>
    </dgm:pt>
    <dgm:pt modelId="{3739B5E7-6D58-4DD0-A60F-83FB638BA2D5}" type="parTrans" cxnId="{3268C3DA-0598-4F3D-9666-B40AED8DB0EA}">
      <dgm:prSet/>
      <dgm:spPr/>
      <dgm:t>
        <a:bodyPr/>
        <a:lstStyle/>
        <a:p>
          <a:endParaRPr lang="en-US"/>
        </a:p>
      </dgm:t>
    </dgm:pt>
    <dgm:pt modelId="{3E768211-0E9E-476B-BE04-820DBAC01ABA}" type="sibTrans" cxnId="{3268C3DA-0598-4F3D-9666-B40AED8DB0EA}">
      <dgm:prSet/>
      <dgm:spPr/>
      <dgm:t>
        <a:bodyPr/>
        <a:lstStyle/>
        <a:p>
          <a:endParaRPr lang="en-US"/>
        </a:p>
      </dgm:t>
    </dgm:pt>
    <dgm:pt modelId="{4472A20E-AB81-4AC3-90DE-1E62831270D6}" type="pres">
      <dgm:prSet presAssocID="{EDDAFDB2-DF88-4619-A396-0AEFECAA1EB8}" presName="linear" presStyleCnt="0">
        <dgm:presLayoutVars>
          <dgm:animLvl val="lvl"/>
          <dgm:resizeHandles val="exact"/>
        </dgm:presLayoutVars>
      </dgm:prSet>
      <dgm:spPr/>
    </dgm:pt>
    <dgm:pt modelId="{2E07FBB7-9E65-4BBA-B22F-857A2098EBB8}" type="pres">
      <dgm:prSet presAssocID="{FF89BC91-A46F-4453-A05C-05A5FCEC7DF8}" presName="parentText" presStyleLbl="node1" presStyleIdx="0" presStyleCnt="3">
        <dgm:presLayoutVars>
          <dgm:chMax val="0"/>
          <dgm:bulletEnabled val="1"/>
        </dgm:presLayoutVars>
      </dgm:prSet>
      <dgm:spPr/>
    </dgm:pt>
    <dgm:pt modelId="{F8A66656-3C97-48D5-BD34-5BD4AACF44E7}" type="pres">
      <dgm:prSet presAssocID="{23614964-2254-409A-8E59-1DB93F9D52E3}" presName="spacer" presStyleCnt="0"/>
      <dgm:spPr/>
    </dgm:pt>
    <dgm:pt modelId="{5DA727E9-3B85-4943-A849-70DB58A6FB12}" type="pres">
      <dgm:prSet presAssocID="{71CCF843-7746-4354-9167-BFB5524D860F}" presName="parentText" presStyleLbl="node1" presStyleIdx="1" presStyleCnt="3">
        <dgm:presLayoutVars>
          <dgm:chMax val="0"/>
          <dgm:bulletEnabled val="1"/>
        </dgm:presLayoutVars>
      </dgm:prSet>
      <dgm:spPr/>
    </dgm:pt>
    <dgm:pt modelId="{71940AE6-EB0A-47ED-B26A-ADAFE63487AA}" type="pres">
      <dgm:prSet presAssocID="{FA8BFDEB-7882-4E14-91C6-C7142E64C6D1}" presName="spacer" presStyleCnt="0"/>
      <dgm:spPr/>
    </dgm:pt>
    <dgm:pt modelId="{A1991B53-12EC-41D1-9BE4-FBDD865FC7EC}" type="pres">
      <dgm:prSet presAssocID="{817383A1-8DEC-4E50-A4AE-B6178BF22FAC}" presName="parentText" presStyleLbl="node1" presStyleIdx="2" presStyleCnt="3" custLinFactNeighborY="54734">
        <dgm:presLayoutVars>
          <dgm:chMax val="0"/>
          <dgm:bulletEnabled val="1"/>
        </dgm:presLayoutVars>
      </dgm:prSet>
      <dgm:spPr/>
    </dgm:pt>
  </dgm:ptLst>
  <dgm:cxnLst>
    <dgm:cxn modelId="{71185261-B1CA-48CF-B900-8FEFE7FB1D79}" type="presOf" srcId="{817383A1-8DEC-4E50-A4AE-B6178BF22FAC}" destId="{A1991B53-12EC-41D1-9BE4-FBDD865FC7EC}" srcOrd="0" destOrd="0" presId="urn:microsoft.com/office/officeart/2005/8/layout/vList2"/>
    <dgm:cxn modelId="{88833B43-4438-4FEC-AF24-03B9296ACDC1}" type="presOf" srcId="{FF89BC91-A46F-4453-A05C-05A5FCEC7DF8}" destId="{2E07FBB7-9E65-4BBA-B22F-857A2098EBB8}" srcOrd="0" destOrd="0" presId="urn:microsoft.com/office/officeart/2005/8/layout/vList2"/>
    <dgm:cxn modelId="{86AD0E70-B85D-48DE-9D72-363D191295B9}" srcId="{EDDAFDB2-DF88-4619-A396-0AEFECAA1EB8}" destId="{71CCF843-7746-4354-9167-BFB5524D860F}" srcOrd="1" destOrd="0" parTransId="{7BB022D3-FF40-4AAC-B446-BAF838A47719}" sibTransId="{FA8BFDEB-7882-4E14-91C6-C7142E64C6D1}"/>
    <dgm:cxn modelId="{9B739D52-3E8C-4FD8-AF50-5A787DD2401A}" type="presOf" srcId="{EDDAFDB2-DF88-4619-A396-0AEFECAA1EB8}" destId="{4472A20E-AB81-4AC3-90DE-1E62831270D6}" srcOrd="0" destOrd="0" presId="urn:microsoft.com/office/officeart/2005/8/layout/vList2"/>
    <dgm:cxn modelId="{96835B89-3082-4270-83C0-C21FAD056507}" srcId="{EDDAFDB2-DF88-4619-A396-0AEFECAA1EB8}" destId="{FF89BC91-A46F-4453-A05C-05A5FCEC7DF8}" srcOrd="0" destOrd="0" parTransId="{C7F2122F-174F-457F-A626-9DBC12B74621}" sibTransId="{23614964-2254-409A-8E59-1DB93F9D52E3}"/>
    <dgm:cxn modelId="{95969AB8-E909-4060-9D1A-27E264A48969}" type="presOf" srcId="{71CCF843-7746-4354-9167-BFB5524D860F}" destId="{5DA727E9-3B85-4943-A849-70DB58A6FB12}" srcOrd="0" destOrd="0" presId="urn:microsoft.com/office/officeart/2005/8/layout/vList2"/>
    <dgm:cxn modelId="{3268C3DA-0598-4F3D-9666-B40AED8DB0EA}" srcId="{EDDAFDB2-DF88-4619-A396-0AEFECAA1EB8}" destId="{817383A1-8DEC-4E50-A4AE-B6178BF22FAC}" srcOrd="2" destOrd="0" parTransId="{3739B5E7-6D58-4DD0-A60F-83FB638BA2D5}" sibTransId="{3E768211-0E9E-476B-BE04-820DBAC01ABA}"/>
    <dgm:cxn modelId="{70F8EB56-30CE-4CAC-A441-FE492816A951}" type="presParOf" srcId="{4472A20E-AB81-4AC3-90DE-1E62831270D6}" destId="{2E07FBB7-9E65-4BBA-B22F-857A2098EBB8}" srcOrd="0" destOrd="0" presId="urn:microsoft.com/office/officeart/2005/8/layout/vList2"/>
    <dgm:cxn modelId="{3EE280B8-D195-4155-8569-354FFDE7A6A0}" type="presParOf" srcId="{4472A20E-AB81-4AC3-90DE-1E62831270D6}" destId="{F8A66656-3C97-48D5-BD34-5BD4AACF44E7}" srcOrd="1" destOrd="0" presId="urn:microsoft.com/office/officeart/2005/8/layout/vList2"/>
    <dgm:cxn modelId="{1787F582-7C56-4EFE-A682-B37E15F7C509}" type="presParOf" srcId="{4472A20E-AB81-4AC3-90DE-1E62831270D6}" destId="{5DA727E9-3B85-4943-A849-70DB58A6FB12}" srcOrd="2" destOrd="0" presId="urn:microsoft.com/office/officeart/2005/8/layout/vList2"/>
    <dgm:cxn modelId="{BE4A95FF-1AC5-4C12-BCE6-CDC0AA32A4EB}" type="presParOf" srcId="{4472A20E-AB81-4AC3-90DE-1E62831270D6}" destId="{71940AE6-EB0A-47ED-B26A-ADAFE63487AA}" srcOrd="3" destOrd="0" presId="urn:microsoft.com/office/officeart/2005/8/layout/vList2"/>
    <dgm:cxn modelId="{DC6ABB9C-15E7-4A13-AE7E-344A910D80DB}" type="presParOf" srcId="{4472A20E-AB81-4AC3-90DE-1E62831270D6}" destId="{A1991B53-12EC-41D1-9BE4-FBDD865FC7E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DAFDB2-DF88-4619-A396-0AEFECAA1EB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F89BC91-A46F-4453-A05C-05A5FCEC7DF8}">
      <dgm:prSet/>
      <dgm:spPr/>
      <dgm:t>
        <a:bodyPr/>
        <a:lstStyle/>
        <a:p>
          <a:r>
            <a:rPr lang="fr-FR" dirty="0">
              <a:latin typeface="Poppins" panose="00000500000000000000" pitchFamily="2" charset="0"/>
              <a:cs typeface="Poppins" panose="00000500000000000000" pitchFamily="2" charset="0"/>
            </a:rPr>
            <a:t>Augmentation du ratio pour la Hors classe de 18 à 23% sur 3 ans (21% dès 2023, 22% en 2024) </a:t>
          </a:r>
          <a:endParaRPr lang="en-US" dirty="0">
            <a:latin typeface="Poppins" panose="00000500000000000000" pitchFamily="2" charset="0"/>
            <a:cs typeface="Poppins" panose="00000500000000000000" pitchFamily="2" charset="0"/>
          </a:endParaRPr>
        </a:p>
      </dgm:t>
    </dgm:pt>
    <dgm:pt modelId="{C7F2122F-174F-457F-A626-9DBC12B74621}" type="parTrans" cxnId="{96835B89-3082-4270-83C0-C21FAD056507}">
      <dgm:prSet/>
      <dgm:spPr/>
      <dgm:t>
        <a:bodyPr/>
        <a:lstStyle/>
        <a:p>
          <a:endParaRPr lang="en-US"/>
        </a:p>
      </dgm:t>
    </dgm:pt>
    <dgm:pt modelId="{23614964-2254-409A-8E59-1DB93F9D52E3}" type="sibTrans" cxnId="{96835B89-3082-4270-83C0-C21FAD056507}">
      <dgm:prSet/>
      <dgm:spPr/>
      <dgm:t>
        <a:bodyPr/>
        <a:lstStyle/>
        <a:p>
          <a:endParaRPr lang="en-US"/>
        </a:p>
      </dgm:t>
    </dgm:pt>
    <dgm:pt modelId="{71CCF843-7746-4354-9167-BFB5524D860F}">
      <dgm:prSet/>
      <dgm:spPr/>
      <dgm:t>
        <a:bodyPr/>
        <a:lstStyle/>
        <a:p>
          <a:r>
            <a:rPr lang="fr-FR" dirty="0">
              <a:latin typeface="Poppins" panose="00000500000000000000" pitchFamily="2" charset="0"/>
              <a:cs typeface="Poppins" panose="00000500000000000000" pitchFamily="2" charset="0"/>
            </a:rPr>
            <a:t>Augmentation du contingentement à la classe ex pour 2023 à 10,5% </a:t>
          </a:r>
          <a:endParaRPr lang="en-US" dirty="0">
            <a:latin typeface="Poppins" panose="00000500000000000000" pitchFamily="2" charset="0"/>
            <a:cs typeface="Poppins" panose="00000500000000000000" pitchFamily="2" charset="0"/>
          </a:endParaRPr>
        </a:p>
      </dgm:t>
    </dgm:pt>
    <dgm:pt modelId="{7BB022D3-FF40-4AAC-B446-BAF838A47719}" type="parTrans" cxnId="{86AD0E70-B85D-48DE-9D72-363D191295B9}">
      <dgm:prSet/>
      <dgm:spPr/>
      <dgm:t>
        <a:bodyPr/>
        <a:lstStyle/>
        <a:p>
          <a:endParaRPr lang="en-US"/>
        </a:p>
      </dgm:t>
    </dgm:pt>
    <dgm:pt modelId="{FA8BFDEB-7882-4E14-91C6-C7142E64C6D1}" type="sibTrans" cxnId="{86AD0E70-B85D-48DE-9D72-363D191295B9}">
      <dgm:prSet/>
      <dgm:spPr/>
      <dgm:t>
        <a:bodyPr/>
        <a:lstStyle/>
        <a:p>
          <a:endParaRPr lang="en-US"/>
        </a:p>
      </dgm:t>
    </dgm:pt>
    <dgm:pt modelId="{817383A1-8DEC-4E50-A4AE-B6178BF22FAC}">
      <dgm:prSet/>
      <dgm:spPr/>
      <dgm:t>
        <a:bodyPr/>
        <a:lstStyle/>
        <a:p>
          <a:r>
            <a:rPr lang="fr-FR" dirty="0">
              <a:latin typeface="Poppins" panose="00000500000000000000" pitchFamily="2" charset="0"/>
              <a:cs typeface="Poppins" panose="00000500000000000000" pitchFamily="2" charset="0"/>
            </a:rPr>
            <a:t>Passage à un taux pro/pro dès 2024 </a:t>
          </a:r>
          <a:endParaRPr lang="en-US" dirty="0">
            <a:latin typeface="Poppins" panose="00000500000000000000" pitchFamily="2" charset="0"/>
            <a:cs typeface="Poppins" panose="00000500000000000000" pitchFamily="2" charset="0"/>
          </a:endParaRPr>
        </a:p>
      </dgm:t>
    </dgm:pt>
    <dgm:pt modelId="{3739B5E7-6D58-4DD0-A60F-83FB638BA2D5}" type="parTrans" cxnId="{3268C3DA-0598-4F3D-9666-B40AED8DB0EA}">
      <dgm:prSet/>
      <dgm:spPr/>
      <dgm:t>
        <a:bodyPr/>
        <a:lstStyle/>
        <a:p>
          <a:endParaRPr lang="en-US"/>
        </a:p>
      </dgm:t>
    </dgm:pt>
    <dgm:pt modelId="{3E768211-0E9E-476B-BE04-820DBAC01ABA}" type="sibTrans" cxnId="{3268C3DA-0598-4F3D-9666-B40AED8DB0EA}">
      <dgm:prSet/>
      <dgm:spPr/>
      <dgm:t>
        <a:bodyPr/>
        <a:lstStyle/>
        <a:p>
          <a:endParaRPr lang="en-US"/>
        </a:p>
      </dgm:t>
    </dgm:pt>
    <dgm:pt modelId="{07D40D41-1A64-4033-982F-0826156D94B2}">
      <dgm:prSet/>
      <dgm:spPr/>
      <dgm:t>
        <a:bodyPr/>
        <a:lstStyle/>
        <a:p>
          <a:r>
            <a:rPr lang="fr-FR" dirty="0">
              <a:latin typeface="Poppins" panose="00000500000000000000" pitchFamily="2" charset="0"/>
              <a:cs typeface="Poppins" panose="00000500000000000000" pitchFamily="2" charset="0"/>
            </a:rPr>
            <a:t>Linéarisation de l’échelon spécial dès 2023 pour les PEPS </a:t>
          </a:r>
          <a:endParaRPr lang="en-US" dirty="0">
            <a:latin typeface="Poppins" panose="00000500000000000000" pitchFamily="2" charset="0"/>
            <a:cs typeface="Poppins" panose="00000500000000000000" pitchFamily="2" charset="0"/>
          </a:endParaRPr>
        </a:p>
      </dgm:t>
    </dgm:pt>
    <dgm:pt modelId="{1C2FC72D-66E4-4290-9804-8829D87C5701}" type="parTrans" cxnId="{18160C86-732D-4B46-8E2D-87430D878E37}">
      <dgm:prSet/>
      <dgm:spPr/>
      <dgm:t>
        <a:bodyPr/>
        <a:lstStyle/>
        <a:p>
          <a:endParaRPr lang="en-US"/>
        </a:p>
      </dgm:t>
    </dgm:pt>
    <dgm:pt modelId="{5FCBAEF5-6269-47BE-9F80-62FB6902CBFB}" type="sibTrans" cxnId="{18160C86-732D-4B46-8E2D-87430D878E37}">
      <dgm:prSet/>
      <dgm:spPr/>
      <dgm:t>
        <a:bodyPr/>
        <a:lstStyle/>
        <a:p>
          <a:endParaRPr lang="en-US"/>
        </a:p>
      </dgm:t>
    </dgm:pt>
    <dgm:pt modelId="{4472A20E-AB81-4AC3-90DE-1E62831270D6}" type="pres">
      <dgm:prSet presAssocID="{EDDAFDB2-DF88-4619-A396-0AEFECAA1EB8}" presName="linear" presStyleCnt="0">
        <dgm:presLayoutVars>
          <dgm:animLvl val="lvl"/>
          <dgm:resizeHandles val="exact"/>
        </dgm:presLayoutVars>
      </dgm:prSet>
      <dgm:spPr/>
    </dgm:pt>
    <dgm:pt modelId="{2E07FBB7-9E65-4BBA-B22F-857A2098EBB8}" type="pres">
      <dgm:prSet presAssocID="{FF89BC91-A46F-4453-A05C-05A5FCEC7DF8}" presName="parentText" presStyleLbl="node1" presStyleIdx="0" presStyleCnt="4">
        <dgm:presLayoutVars>
          <dgm:chMax val="0"/>
          <dgm:bulletEnabled val="1"/>
        </dgm:presLayoutVars>
      </dgm:prSet>
      <dgm:spPr/>
    </dgm:pt>
    <dgm:pt modelId="{F8A66656-3C97-48D5-BD34-5BD4AACF44E7}" type="pres">
      <dgm:prSet presAssocID="{23614964-2254-409A-8E59-1DB93F9D52E3}" presName="spacer" presStyleCnt="0"/>
      <dgm:spPr/>
    </dgm:pt>
    <dgm:pt modelId="{5DA727E9-3B85-4943-A849-70DB58A6FB12}" type="pres">
      <dgm:prSet presAssocID="{71CCF843-7746-4354-9167-BFB5524D860F}" presName="parentText" presStyleLbl="node1" presStyleIdx="1" presStyleCnt="4">
        <dgm:presLayoutVars>
          <dgm:chMax val="0"/>
          <dgm:bulletEnabled val="1"/>
        </dgm:presLayoutVars>
      </dgm:prSet>
      <dgm:spPr/>
    </dgm:pt>
    <dgm:pt modelId="{71940AE6-EB0A-47ED-B26A-ADAFE63487AA}" type="pres">
      <dgm:prSet presAssocID="{FA8BFDEB-7882-4E14-91C6-C7142E64C6D1}" presName="spacer" presStyleCnt="0"/>
      <dgm:spPr/>
    </dgm:pt>
    <dgm:pt modelId="{A1991B53-12EC-41D1-9BE4-FBDD865FC7EC}" type="pres">
      <dgm:prSet presAssocID="{817383A1-8DEC-4E50-A4AE-B6178BF22FAC}" presName="parentText" presStyleLbl="node1" presStyleIdx="2" presStyleCnt="4" custLinFactNeighborY="54734">
        <dgm:presLayoutVars>
          <dgm:chMax val="0"/>
          <dgm:bulletEnabled val="1"/>
        </dgm:presLayoutVars>
      </dgm:prSet>
      <dgm:spPr/>
    </dgm:pt>
    <dgm:pt modelId="{8E1498BE-4CA8-46E9-826E-D4638E6051B8}" type="pres">
      <dgm:prSet presAssocID="{3E768211-0E9E-476B-BE04-820DBAC01ABA}" presName="spacer" presStyleCnt="0"/>
      <dgm:spPr/>
    </dgm:pt>
    <dgm:pt modelId="{CBE4DE7E-3B28-4F49-A4D7-8A84EB732F82}" type="pres">
      <dgm:prSet presAssocID="{07D40D41-1A64-4033-982F-0826156D94B2}" presName="parentText" presStyleLbl="node1" presStyleIdx="3" presStyleCnt="4">
        <dgm:presLayoutVars>
          <dgm:chMax val="0"/>
          <dgm:bulletEnabled val="1"/>
        </dgm:presLayoutVars>
      </dgm:prSet>
      <dgm:spPr/>
    </dgm:pt>
  </dgm:ptLst>
  <dgm:cxnLst>
    <dgm:cxn modelId="{71185261-B1CA-48CF-B900-8FEFE7FB1D79}" type="presOf" srcId="{817383A1-8DEC-4E50-A4AE-B6178BF22FAC}" destId="{A1991B53-12EC-41D1-9BE4-FBDD865FC7EC}" srcOrd="0" destOrd="0" presId="urn:microsoft.com/office/officeart/2005/8/layout/vList2"/>
    <dgm:cxn modelId="{88833B43-4438-4FEC-AF24-03B9296ACDC1}" type="presOf" srcId="{FF89BC91-A46F-4453-A05C-05A5FCEC7DF8}" destId="{2E07FBB7-9E65-4BBA-B22F-857A2098EBB8}" srcOrd="0" destOrd="0" presId="urn:microsoft.com/office/officeart/2005/8/layout/vList2"/>
    <dgm:cxn modelId="{86AD0E70-B85D-48DE-9D72-363D191295B9}" srcId="{EDDAFDB2-DF88-4619-A396-0AEFECAA1EB8}" destId="{71CCF843-7746-4354-9167-BFB5524D860F}" srcOrd="1" destOrd="0" parTransId="{7BB022D3-FF40-4AAC-B446-BAF838A47719}" sibTransId="{FA8BFDEB-7882-4E14-91C6-C7142E64C6D1}"/>
    <dgm:cxn modelId="{9B739D52-3E8C-4FD8-AF50-5A787DD2401A}" type="presOf" srcId="{EDDAFDB2-DF88-4619-A396-0AEFECAA1EB8}" destId="{4472A20E-AB81-4AC3-90DE-1E62831270D6}" srcOrd="0" destOrd="0" presId="urn:microsoft.com/office/officeart/2005/8/layout/vList2"/>
    <dgm:cxn modelId="{F0C96F7E-04DE-45C7-86BC-1EECB9D8729B}" type="presOf" srcId="{07D40D41-1A64-4033-982F-0826156D94B2}" destId="{CBE4DE7E-3B28-4F49-A4D7-8A84EB732F82}" srcOrd="0" destOrd="0" presId="urn:microsoft.com/office/officeart/2005/8/layout/vList2"/>
    <dgm:cxn modelId="{18160C86-732D-4B46-8E2D-87430D878E37}" srcId="{EDDAFDB2-DF88-4619-A396-0AEFECAA1EB8}" destId="{07D40D41-1A64-4033-982F-0826156D94B2}" srcOrd="3" destOrd="0" parTransId="{1C2FC72D-66E4-4290-9804-8829D87C5701}" sibTransId="{5FCBAEF5-6269-47BE-9F80-62FB6902CBFB}"/>
    <dgm:cxn modelId="{96835B89-3082-4270-83C0-C21FAD056507}" srcId="{EDDAFDB2-DF88-4619-A396-0AEFECAA1EB8}" destId="{FF89BC91-A46F-4453-A05C-05A5FCEC7DF8}" srcOrd="0" destOrd="0" parTransId="{C7F2122F-174F-457F-A626-9DBC12B74621}" sibTransId="{23614964-2254-409A-8E59-1DB93F9D52E3}"/>
    <dgm:cxn modelId="{95969AB8-E909-4060-9D1A-27E264A48969}" type="presOf" srcId="{71CCF843-7746-4354-9167-BFB5524D860F}" destId="{5DA727E9-3B85-4943-A849-70DB58A6FB12}" srcOrd="0" destOrd="0" presId="urn:microsoft.com/office/officeart/2005/8/layout/vList2"/>
    <dgm:cxn modelId="{3268C3DA-0598-4F3D-9666-B40AED8DB0EA}" srcId="{EDDAFDB2-DF88-4619-A396-0AEFECAA1EB8}" destId="{817383A1-8DEC-4E50-A4AE-B6178BF22FAC}" srcOrd="2" destOrd="0" parTransId="{3739B5E7-6D58-4DD0-A60F-83FB638BA2D5}" sibTransId="{3E768211-0E9E-476B-BE04-820DBAC01ABA}"/>
    <dgm:cxn modelId="{70F8EB56-30CE-4CAC-A441-FE492816A951}" type="presParOf" srcId="{4472A20E-AB81-4AC3-90DE-1E62831270D6}" destId="{2E07FBB7-9E65-4BBA-B22F-857A2098EBB8}" srcOrd="0" destOrd="0" presId="urn:microsoft.com/office/officeart/2005/8/layout/vList2"/>
    <dgm:cxn modelId="{3EE280B8-D195-4155-8569-354FFDE7A6A0}" type="presParOf" srcId="{4472A20E-AB81-4AC3-90DE-1E62831270D6}" destId="{F8A66656-3C97-48D5-BD34-5BD4AACF44E7}" srcOrd="1" destOrd="0" presId="urn:microsoft.com/office/officeart/2005/8/layout/vList2"/>
    <dgm:cxn modelId="{1787F582-7C56-4EFE-A682-B37E15F7C509}" type="presParOf" srcId="{4472A20E-AB81-4AC3-90DE-1E62831270D6}" destId="{5DA727E9-3B85-4943-A849-70DB58A6FB12}" srcOrd="2" destOrd="0" presId="urn:microsoft.com/office/officeart/2005/8/layout/vList2"/>
    <dgm:cxn modelId="{BE4A95FF-1AC5-4C12-BCE6-CDC0AA32A4EB}" type="presParOf" srcId="{4472A20E-AB81-4AC3-90DE-1E62831270D6}" destId="{71940AE6-EB0A-47ED-B26A-ADAFE63487AA}" srcOrd="3" destOrd="0" presId="urn:microsoft.com/office/officeart/2005/8/layout/vList2"/>
    <dgm:cxn modelId="{DC6ABB9C-15E7-4A13-AE7E-344A910D80DB}" type="presParOf" srcId="{4472A20E-AB81-4AC3-90DE-1E62831270D6}" destId="{A1991B53-12EC-41D1-9BE4-FBDD865FC7EC}" srcOrd="4" destOrd="0" presId="urn:microsoft.com/office/officeart/2005/8/layout/vList2"/>
    <dgm:cxn modelId="{075C8233-878A-4611-BB9B-75FB4059283A}" type="presParOf" srcId="{4472A20E-AB81-4AC3-90DE-1E62831270D6}" destId="{8E1498BE-4CA8-46E9-826E-D4638E6051B8}" srcOrd="5" destOrd="0" presId="urn:microsoft.com/office/officeart/2005/8/layout/vList2"/>
    <dgm:cxn modelId="{4F019D85-4546-45B6-AEC5-AD917AC91458}" type="presParOf" srcId="{4472A20E-AB81-4AC3-90DE-1E62831270D6}" destId="{CBE4DE7E-3B28-4F49-A4D7-8A84EB732F8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2E59A0-8DCA-4A24-A233-F32AACB6E5A5}"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30A482C6-8952-4D36-96FA-A6AB79BE0E52}">
      <dgm:prSet/>
      <dgm:spPr/>
      <dgm:t>
        <a:bodyPr/>
        <a:lstStyle/>
        <a:p>
          <a:r>
            <a:rPr lang="fr-FR" dirty="0"/>
            <a:t>1145 PLP concernés dès publication du décret +487 à la rentrée (291 précédemment)</a:t>
          </a:r>
          <a:endParaRPr lang="en-US" dirty="0"/>
        </a:p>
      </dgm:t>
    </dgm:pt>
    <dgm:pt modelId="{1B451E17-8DBF-475B-AA9A-B83829930049}" type="parTrans" cxnId="{646CEB3F-0EAF-42DC-8209-99070FC73425}">
      <dgm:prSet/>
      <dgm:spPr/>
      <dgm:t>
        <a:bodyPr/>
        <a:lstStyle/>
        <a:p>
          <a:endParaRPr lang="en-US"/>
        </a:p>
      </dgm:t>
    </dgm:pt>
    <dgm:pt modelId="{B30D638B-20EB-4413-B4A3-E79C8A504B5D}" type="sibTrans" cxnId="{646CEB3F-0EAF-42DC-8209-99070FC73425}">
      <dgm:prSet/>
      <dgm:spPr/>
      <dgm:t>
        <a:bodyPr/>
        <a:lstStyle/>
        <a:p>
          <a:endParaRPr lang="en-US"/>
        </a:p>
      </dgm:t>
    </dgm:pt>
    <dgm:pt modelId="{B26FCE3B-7BC7-4F0F-A033-E24A476F9FD5}">
      <dgm:prSet/>
      <dgm:spPr/>
      <dgm:t>
        <a:bodyPr/>
        <a:lstStyle/>
        <a:p>
          <a:r>
            <a:rPr lang="fr-FR"/>
            <a:t>3756 certifiés concernés dès publication du décret + 1978 à la rentrée ( 1342 précédemment)</a:t>
          </a:r>
          <a:endParaRPr lang="en-US"/>
        </a:p>
      </dgm:t>
    </dgm:pt>
    <dgm:pt modelId="{BE6A1F3C-34CD-4F5A-895A-D4A74A5F7457}" type="parTrans" cxnId="{1E7F8F03-C37A-4865-938C-3141C21B9390}">
      <dgm:prSet/>
      <dgm:spPr/>
      <dgm:t>
        <a:bodyPr/>
        <a:lstStyle/>
        <a:p>
          <a:endParaRPr lang="en-US"/>
        </a:p>
      </dgm:t>
    </dgm:pt>
    <dgm:pt modelId="{597C30E7-2F9B-4B1D-92F8-CDFBBB65AABD}" type="sibTrans" cxnId="{1E7F8F03-C37A-4865-938C-3141C21B9390}">
      <dgm:prSet/>
      <dgm:spPr/>
      <dgm:t>
        <a:bodyPr/>
        <a:lstStyle/>
        <a:p>
          <a:endParaRPr lang="en-US"/>
        </a:p>
      </dgm:t>
    </dgm:pt>
    <dgm:pt modelId="{12DBD032-8A99-43C3-A025-3CF1E009CDE8}">
      <dgm:prSet/>
      <dgm:spPr/>
      <dgm:t>
        <a:bodyPr/>
        <a:lstStyle/>
        <a:p>
          <a:r>
            <a:rPr lang="fr-FR"/>
            <a:t>385 PE concernés dès publication du décret+2307 à la rentrée</a:t>
          </a:r>
          <a:endParaRPr lang="en-US"/>
        </a:p>
      </dgm:t>
    </dgm:pt>
    <dgm:pt modelId="{FDAB9BB6-87D1-480E-B58F-4C431CA46B33}" type="parTrans" cxnId="{294CD760-7302-47ED-AEE4-F46F2B468A13}">
      <dgm:prSet/>
      <dgm:spPr/>
      <dgm:t>
        <a:bodyPr/>
        <a:lstStyle/>
        <a:p>
          <a:endParaRPr lang="en-US"/>
        </a:p>
      </dgm:t>
    </dgm:pt>
    <dgm:pt modelId="{0DD6F567-119E-4A3B-AC40-EED6981C3F6C}" type="sibTrans" cxnId="{294CD760-7302-47ED-AEE4-F46F2B468A13}">
      <dgm:prSet/>
      <dgm:spPr/>
      <dgm:t>
        <a:bodyPr/>
        <a:lstStyle/>
        <a:p>
          <a:endParaRPr lang="en-US"/>
        </a:p>
      </dgm:t>
    </dgm:pt>
    <dgm:pt modelId="{DAD179F8-D040-4D75-83CF-875093546A96}" type="pres">
      <dgm:prSet presAssocID="{4C2E59A0-8DCA-4A24-A233-F32AACB6E5A5}" presName="vert0" presStyleCnt="0">
        <dgm:presLayoutVars>
          <dgm:dir/>
          <dgm:animOne val="branch"/>
          <dgm:animLvl val="lvl"/>
        </dgm:presLayoutVars>
      </dgm:prSet>
      <dgm:spPr/>
    </dgm:pt>
    <dgm:pt modelId="{E7FFF203-BF66-41EE-959C-89CE6BD34D3D}" type="pres">
      <dgm:prSet presAssocID="{30A482C6-8952-4D36-96FA-A6AB79BE0E52}" presName="thickLine" presStyleLbl="alignNode1" presStyleIdx="0" presStyleCnt="3"/>
      <dgm:spPr/>
    </dgm:pt>
    <dgm:pt modelId="{D7B55472-4528-4CB9-83DD-74673B2DAF21}" type="pres">
      <dgm:prSet presAssocID="{30A482C6-8952-4D36-96FA-A6AB79BE0E52}" presName="horz1" presStyleCnt="0"/>
      <dgm:spPr/>
    </dgm:pt>
    <dgm:pt modelId="{8F085914-0995-45AD-B86B-3A45DC0DE318}" type="pres">
      <dgm:prSet presAssocID="{30A482C6-8952-4D36-96FA-A6AB79BE0E52}" presName="tx1" presStyleLbl="revTx" presStyleIdx="0" presStyleCnt="3"/>
      <dgm:spPr/>
    </dgm:pt>
    <dgm:pt modelId="{51D7106A-C1EB-489D-BC2B-62DAA7324CDF}" type="pres">
      <dgm:prSet presAssocID="{30A482C6-8952-4D36-96FA-A6AB79BE0E52}" presName="vert1" presStyleCnt="0"/>
      <dgm:spPr/>
    </dgm:pt>
    <dgm:pt modelId="{7FE2DFD0-C1CB-4B99-AA62-781D362FA469}" type="pres">
      <dgm:prSet presAssocID="{B26FCE3B-7BC7-4F0F-A033-E24A476F9FD5}" presName="thickLine" presStyleLbl="alignNode1" presStyleIdx="1" presStyleCnt="3"/>
      <dgm:spPr/>
    </dgm:pt>
    <dgm:pt modelId="{5E15DD90-1307-435B-AB20-0E95425D2893}" type="pres">
      <dgm:prSet presAssocID="{B26FCE3B-7BC7-4F0F-A033-E24A476F9FD5}" presName="horz1" presStyleCnt="0"/>
      <dgm:spPr/>
    </dgm:pt>
    <dgm:pt modelId="{BDEF5455-8458-452A-902B-90B62755E874}" type="pres">
      <dgm:prSet presAssocID="{B26FCE3B-7BC7-4F0F-A033-E24A476F9FD5}" presName="tx1" presStyleLbl="revTx" presStyleIdx="1" presStyleCnt="3"/>
      <dgm:spPr/>
    </dgm:pt>
    <dgm:pt modelId="{CDA919E0-77A5-42F4-BC3F-A610FC605387}" type="pres">
      <dgm:prSet presAssocID="{B26FCE3B-7BC7-4F0F-A033-E24A476F9FD5}" presName="vert1" presStyleCnt="0"/>
      <dgm:spPr/>
    </dgm:pt>
    <dgm:pt modelId="{ED8B7322-229F-41FF-AC2C-9780E50BDA8A}" type="pres">
      <dgm:prSet presAssocID="{12DBD032-8A99-43C3-A025-3CF1E009CDE8}" presName="thickLine" presStyleLbl="alignNode1" presStyleIdx="2" presStyleCnt="3"/>
      <dgm:spPr/>
    </dgm:pt>
    <dgm:pt modelId="{25A4DA95-E44F-4DAF-A18C-8C7BB080B474}" type="pres">
      <dgm:prSet presAssocID="{12DBD032-8A99-43C3-A025-3CF1E009CDE8}" presName="horz1" presStyleCnt="0"/>
      <dgm:spPr/>
    </dgm:pt>
    <dgm:pt modelId="{6B8E799C-CA88-449F-8E98-8D18EE016F0B}" type="pres">
      <dgm:prSet presAssocID="{12DBD032-8A99-43C3-A025-3CF1E009CDE8}" presName="tx1" presStyleLbl="revTx" presStyleIdx="2" presStyleCnt="3"/>
      <dgm:spPr/>
    </dgm:pt>
    <dgm:pt modelId="{4195E44C-00C2-492E-B869-F38262501463}" type="pres">
      <dgm:prSet presAssocID="{12DBD032-8A99-43C3-A025-3CF1E009CDE8}" presName="vert1" presStyleCnt="0"/>
      <dgm:spPr/>
    </dgm:pt>
  </dgm:ptLst>
  <dgm:cxnLst>
    <dgm:cxn modelId="{1E7F8F03-C37A-4865-938C-3141C21B9390}" srcId="{4C2E59A0-8DCA-4A24-A233-F32AACB6E5A5}" destId="{B26FCE3B-7BC7-4F0F-A033-E24A476F9FD5}" srcOrd="1" destOrd="0" parTransId="{BE6A1F3C-34CD-4F5A-895A-D4A74A5F7457}" sibTransId="{597C30E7-2F9B-4B1D-92F8-CDFBBB65AABD}"/>
    <dgm:cxn modelId="{D844F01B-9F02-4591-BD3E-91A4A6A2D61B}" type="presOf" srcId="{30A482C6-8952-4D36-96FA-A6AB79BE0E52}" destId="{8F085914-0995-45AD-B86B-3A45DC0DE318}" srcOrd="0" destOrd="0" presId="urn:microsoft.com/office/officeart/2008/layout/LinedList"/>
    <dgm:cxn modelId="{0EC44024-2F7D-4DA2-AFEE-E4F43518DE4A}" type="presOf" srcId="{12DBD032-8A99-43C3-A025-3CF1E009CDE8}" destId="{6B8E799C-CA88-449F-8E98-8D18EE016F0B}" srcOrd="0" destOrd="0" presId="urn:microsoft.com/office/officeart/2008/layout/LinedList"/>
    <dgm:cxn modelId="{646CEB3F-0EAF-42DC-8209-99070FC73425}" srcId="{4C2E59A0-8DCA-4A24-A233-F32AACB6E5A5}" destId="{30A482C6-8952-4D36-96FA-A6AB79BE0E52}" srcOrd="0" destOrd="0" parTransId="{1B451E17-8DBF-475B-AA9A-B83829930049}" sibTransId="{B30D638B-20EB-4413-B4A3-E79C8A504B5D}"/>
    <dgm:cxn modelId="{294CD760-7302-47ED-AEE4-F46F2B468A13}" srcId="{4C2E59A0-8DCA-4A24-A233-F32AACB6E5A5}" destId="{12DBD032-8A99-43C3-A025-3CF1E009CDE8}" srcOrd="2" destOrd="0" parTransId="{FDAB9BB6-87D1-480E-B58F-4C431CA46B33}" sibTransId="{0DD6F567-119E-4A3B-AC40-EED6981C3F6C}"/>
    <dgm:cxn modelId="{15E03244-28FC-432A-8A13-6EFEF8189AD0}" type="presOf" srcId="{4C2E59A0-8DCA-4A24-A233-F32AACB6E5A5}" destId="{DAD179F8-D040-4D75-83CF-875093546A96}" srcOrd="0" destOrd="0" presId="urn:microsoft.com/office/officeart/2008/layout/LinedList"/>
    <dgm:cxn modelId="{65A043ED-0A07-4A8D-88F0-059071310E0C}" type="presOf" srcId="{B26FCE3B-7BC7-4F0F-A033-E24A476F9FD5}" destId="{BDEF5455-8458-452A-902B-90B62755E874}" srcOrd="0" destOrd="0" presId="urn:microsoft.com/office/officeart/2008/layout/LinedList"/>
    <dgm:cxn modelId="{34889557-6147-457F-ABA0-65BACCAB8926}" type="presParOf" srcId="{DAD179F8-D040-4D75-83CF-875093546A96}" destId="{E7FFF203-BF66-41EE-959C-89CE6BD34D3D}" srcOrd="0" destOrd="0" presId="urn:microsoft.com/office/officeart/2008/layout/LinedList"/>
    <dgm:cxn modelId="{0BD1F1BE-B013-4A1A-918D-7319EDB355F4}" type="presParOf" srcId="{DAD179F8-D040-4D75-83CF-875093546A96}" destId="{D7B55472-4528-4CB9-83DD-74673B2DAF21}" srcOrd="1" destOrd="0" presId="urn:microsoft.com/office/officeart/2008/layout/LinedList"/>
    <dgm:cxn modelId="{6EA6E68E-0DE1-4AE3-923A-23A6A52EE103}" type="presParOf" srcId="{D7B55472-4528-4CB9-83DD-74673B2DAF21}" destId="{8F085914-0995-45AD-B86B-3A45DC0DE318}" srcOrd="0" destOrd="0" presId="urn:microsoft.com/office/officeart/2008/layout/LinedList"/>
    <dgm:cxn modelId="{6F27DA91-10EA-48F4-A175-6953F71CA44B}" type="presParOf" srcId="{D7B55472-4528-4CB9-83DD-74673B2DAF21}" destId="{51D7106A-C1EB-489D-BC2B-62DAA7324CDF}" srcOrd="1" destOrd="0" presId="urn:microsoft.com/office/officeart/2008/layout/LinedList"/>
    <dgm:cxn modelId="{8EF9F952-47E3-4C34-8C8F-2EEEC4ECBCBF}" type="presParOf" srcId="{DAD179F8-D040-4D75-83CF-875093546A96}" destId="{7FE2DFD0-C1CB-4B99-AA62-781D362FA469}" srcOrd="2" destOrd="0" presId="urn:microsoft.com/office/officeart/2008/layout/LinedList"/>
    <dgm:cxn modelId="{5F7BD3EB-965A-4A45-B1E6-C878ECC2BFAF}" type="presParOf" srcId="{DAD179F8-D040-4D75-83CF-875093546A96}" destId="{5E15DD90-1307-435B-AB20-0E95425D2893}" srcOrd="3" destOrd="0" presId="urn:microsoft.com/office/officeart/2008/layout/LinedList"/>
    <dgm:cxn modelId="{D72CF9B9-B001-4B55-AE75-57600C74618C}" type="presParOf" srcId="{5E15DD90-1307-435B-AB20-0E95425D2893}" destId="{BDEF5455-8458-452A-902B-90B62755E874}" srcOrd="0" destOrd="0" presId="urn:microsoft.com/office/officeart/2008/layout/LinedList"/>
    <dgm:cxn modelId="{9CCBB758-D35B-4931-8F36-C1656F919694}" type="presParOf" srcId="{5E15DD90-1307-435B-AB20-0E95425D2893}" destId="{CDA919E0-77A5-42F4-BC3F-A610FC605387}" srcOrd="1" destOrd="0" presId="urn:microsoft.com/office/officeart/2008/layout/LinedList"/>
    <dgm:cxn modelId="{A31B9F47-5E99-4509-86DD-303AB59F1443}" type="presParOf" srcId="{DAD179F8-D040-4D75-83CF-875093546A96}" destId="{ED8B7322-229F-41FF-AC2C-9780E50BDA8A}" srcOrd="4" destOrd="0" presId="urn:microsoft.com/office/officeart/2008/layout/LinedList"/>
    <dgm:cxn modelId="{500F696C-DB39-4DF2-8147-3941ECDC0BEE}" type="presParOf" srcId="{DAD179F8-D040-4D75-83CF-875093546A96}" destId="{25A4DA95-E44F-4DAF-A18C-8C7BB080B474}" srcOrd="5" destOrd="0" presId="urn:microsoft.com/office/officeart/2008/layout/LinedList"/>
    <dgm:cxn modelId="{DC676DB3-3797-4734-8B1B-B997090C249C}" type="presParOf" srcId="{25A4DA95-E44F-4DAF-A18C-8C7BB080B474}" destId="{6B8E799C-CA88-449F-8E98-8D18EE016F0B}" srcOrd="0" destOrd="0" presId="urn:microsoft.com/office/officeart/2008/layout/LinedList"/>
    <dgm:cxn modelId="{222D4EC2-938A-4518-A0E6-00488A5B2DE3}" type="presParOf" srcId="{25A4DA95-E44F-4DAF-A18C-8C7BB080B474}" destId="{4195E44C-00C2-492E-B869-F3826250146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DAFDB2-DF88-4619-A396-0AEFECAA1EB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F89BC91-A46F-4453-A05C-05A5FCEC7DF8}">
      <dgm:prSet/>
      <dgm:spPr/>
      <dgm:t>
        <a:bodyPr/>
        <a:lstStyle/>
        <a:p>
          <a:r>
            <a:rPr lang="fr-FR" dirty="0">
              <a:latin typeface="Poppins" panose="00000500000000000000" pitchFamily="2" charset="0"/>
              <a:cs typeface="Poppins" panose="00000500000000000000" pitchFamily="2" charset="0"/>
            </a:rPr>
            <a:t>Augmentation du ratio pour la Hors classe de 18 à 23% sur 3 ans (21% dès 2023, 22% en 2024) </a:t>
          </a:r>
          <a:endParaRPr lang="en-US" dirty="0">
            <a:latin typeface="Poppins" panose="00000500000000000000" pitchFamily="2" charset="0"/>
            <a:cs typeface="Poppins" panose="00000500000000000000" pitchFamily="2" charset="0"/>
          </a:endParaRPr>
        </a:p>
      </dgm:t>
    </dgm:pt>
    <dgm:pt modelId="{C7F2122F-174F-457F-A626-9DBC12B74621}" type="parTrans" cxnId="{96835B89-3082-4270-83C0-C21FAD056507}">
      <dgm:prSet/>
      <dgm:spPr/>
      <dgm:t>
        <a:bodyPr/>
        <a:lstStyle/>
        <a:p>
          <a:endParaRPr lang="en-US"/>
        </a:p>
      </dgm:t>
    </dgm:pt>
    <dgm:pt modelId="{23614964-2254-409A-8E59-1DB93F9D52E3}" type="sibTrans" cxnId="{96835B89-3082-4270-83C0-C21FAD056507}">
      <dgm:prSet/>
      <dgm:spPr/>
      <dgm:t>
        <a:bodyPr/>
        <a:lstStyle/>
        <a:p>
          <a:endParaRPr lang="en-US"/>
        </a:p>
      </dgm:t>
    </dgm:pt>
    <dgm:pt modelId="{71CCF843-7746-4354-9167-BFB5524D860F}">
      <dgm:prSet/>
      <dgm:spPr/>
      <dgm:t>
        <a:bodyPr/>
        <a:lstStyle/>
        <a:p>
          <a:r>
            <a:rPr lang="fr-FR" dirty="0">
              <a:latin typeface="Poppins" panose="00000500000000000000" pitchFamily="2" charset="0"/>
              <a:cs typeface="Poppins" panose="00000500000000000000" pitchFamily="2" charset="0"/>
            </a:rPr>
            <a:t>Augmentation du contingentement à la classe ex pour 2023 à 10,5% </a:t>
          </a:r>
          <a:endParaRPr lang="en-US" dirty="0">
            <a:latin typeface="Poppins" panose="00000500000000000000" pitchFamily="2" charset="0"/>
            <a:cs typeface="Poppins" panose="00000500000000000000" pitchFamily="2" charset="0"/>
          </a:endParaRPr>
        </a:p>
      </dgm:t>
    </dgm:pt>
    <dgm:pt modelId="{7BB022D3-FF40-4AAC-B446-BAF838A47719}" type="parTrans" cxnId="{86AD0E70-B85D-48DE-9D72-363D191295B9}">
      <dgm:prSet/>
      <dgm:spPr/>
      <dgm:t>
        <a:bodyPr/>
        <a:lstStyle/>
        <a:p>
          <a:endParaRPr lang="en-US"/>
        </a:p>
      </dgm:t>
    </dgm:pt>
    <dgm:pt modelId="{FA8BFDEB-7882-4E14-91C6-C7142E64C6D1}" type="sibTrans" cxnId="{86AD0E70-B85D-48DE-9D72-363D191295B9}">
      <dgm:prSet/>
      <dgm:spPr/>
      <dgm:t>
        <a:bodyPr/>
        <a:lstStyle/>
        <a:p>
          <a:endParaRPr lang="en-US"/>
        </a:p>
      </dgm:t>
    </dgm:pt>
    <dgm:pt modelId="{817383A1-8DEC-4E50-A4AE-B6178BF22FAC}">
      <dgm:prSet/>
      <dgm:spPr/>
      <dgm:t>
        <a:bodyPr/>
        <a:lstStyle/>
        <a:p>
          <a:r>
            <a:rPr lang="fr-FR" dirty="0">
              <a:latin typeface="Poppins" panose="00000500000000000000" pitchFamily="2" charset="0"/>
              <a:cs typeface="Poppins" panose="00000500000000000000" pitchFamily="2" charset="0"/>
            </a:rPr>
            <a:t>Passage à un taux pro/pro dès 2024 </a:t>
          </a:r>
          <a:endParaRPr lang="en-US" dirty="0">
            <a:latin typeface="Poppins" panose="00000500000000000000" pitchFamily="2" charset="0"/>
            <a:cs typeface="Poppins" panose="00000500000000000000" pitchFamily="2" charset="0"/>
          </a:endParaRPr>
        </a:p>
      </dgm:t>
    </dgm:pt>
    <dgm:pt modelId="{3739B5E7-6D58-4DD0-A60F-83FB638BA2D5}" type="parTrans" cxnId="{3268C3DA-0598-4F3D-9666-B40AED8DB0EA}">
      <dgm:prSet/>
      <dgm:spPr/>
      <dgm:t>
        <a:bodyPr/>
        <a:lstStyle/>
        <a:p>
          <a:endParaRPr lang="en-US"/>
        </a:p>
      </dgm:t>
    </dgm:pt>
    <dgm:pt modelId="{3E768211-0E9E-476B-BE04-820DBAC01ABA}" type="sibTrans" cxnId="{3268C3DA-0598-4F3D-9666-B40AED8DB0EA}">
      <dgm:prSet/>
      <dgm:spPr/>
      <dgm:t>
        <a:bodyPr/>
        <a:lstStyle/>
        <a:p>
          <a:endParaRPr lang="en-US"/>
        </a:p>
      </dgm:t>
    </dgm:pt>
    <dgm:pt modelId="{07D40D41-1A64-4033-982F-0826156D94B2}">
      <dgm:prSet/>
      <dgm:spPr/>
      <dgm:t>
        <a:bodyPr/>
        <a:lstStyle/>
        <a:p>
          <a:r>
            <a:rPr lang="fr-FR" dirty="0">
              <a:latin typeface="Poppins" panose="00000500000000000000" pitchFamily="2" charset="0"/>
              <a:cs typeface="Poppins" panose="00000500000000000000" pitchFamily="2" charset="0"/>
            </a:rPr>
            <a:t>Linéarisation de l’échelon spécial dès 2023 pour les PEPS </a:t>
          </a:r>
          <a:endParaRPr lang="en-US" dirty="0">
            <a:latin typeface="Poppins" panose="00000500000000000000" pitchFamily="2" charset="0"/>
            <a:cs typeface="Poppins" panose="00000500000000000000" pitchFamily="2" charset="0"/>
          </a:endParaRPr>
        </a:p>
      </dgm:t>
    </dgm:pt>
    <dgm:pt modelId="{1C2FC72D-66E4-4290-9804-8829D87C5701}" type="parTrans" cxnId="{18160C86-732D-4B46-8E2D-87430D878E37}">
      <dgm:prSet/>
      <dgm:spPr/>
      <dgm:t>
        <a:bodyPr/>
        <a:lstStyle/>
        <a:p>
          <a:endParaRPr lang="en-US"/>
        </a:p>
      </dgm:t>
    </dgm:pt>
    <dgm:pt modelId="{5FCBAEF5-6269-47BE-9F80-62FB6902CBFB}" type="sibTrans" cxnId="{18160C86-732D-4B46-8E2D-87430D878E37}">
      <dgm:prSet/>
      <dgm:spPr/>
      <dgm:t>
        <a:bodyPr/>
        <a:lstStyle/>
        <a:p>
          <a:endParaRPr lang="en-US"/>
        </a:p>
      </dgm:t>
    </dgm:pt>
    <dgm:pt modelId="{4472A20E-AB81-4AC3-90DE-1E62831270D6}" type="pres">
      <dgm:prSet presAssocID="{EDDAFDB2-DF88-4619-A396-0AEFECAA1EB8}" presName="linear" presStyleCnt="0">
        <dgm:presLayoutVars>
          <dgm:animLvl val="lvl"/>
          <dgm:resizeHandles val="exact"/>
        </dgm:presLayoutVars>
      </dgm:prSet>
      <dgm:spPr/>
    </dgm:pt>
    <dgm:pt modelId="{2E07FBB7-9E65-4BBA-B22F-857A2098EBB8}" type="pres">
      <dgm:prSet presAssocID="{FF89BC91-A46F-4453-A05C-05A5FCEC7DF8}" presName="parentText" presStyleLbl="node1" presStyleIdx="0" presStyleCnt="4">
        <dgm:presLayoutVars>
          <dgm:chMax val="0"/>
          <dgm:bulletEnabled val="1"/>
        </dgm:presLayoutVars>
      </dgm:prSet>
      <dgm:spPr/>
    </dgm:pt>
    <dgm:pt modelId="{F8A66656-3C97-48D5-BD34-5BD4AACF44E7}" type="pres">
      <dgm:prSet presAssocID="{23614964-2254-409A-8E59-1DB93F9D52E3}" presName="spacer" presStyleCnt="0"/>
      <dgm:spPr/>
    </dgm:pt>
    <dgm:pt modelId="{5DA727E9-3B85-4943-A849-70DB58A6FB12}" type="pres">
      <dgm:prSet presAssocID="{71CCF843-7746-4354-9167-BFB5524D860F}" presName="parentText" presStyleLbl="node1" presStyleIdx="1" presStyleCnt="4">
        <dgm:presLayoutVars>
          <dgm:chMax val="0"/>
          <dgm:bulletEnabled val="1"/>
        </dgm:presLayoutVars>
      </dgm:prSet>
      <dgm:spPr/>
    </dgm:pt>
    <dgm:pt modelId="{71940AE6-EB0A-47ED-B26A-ADAFE63487AA}" type="pres">
      <dgm:prSet presAssocID="{FA8BFDEB-7882-4E14-91C6-C7142E64C6D1}" presName="spacer" presStyleCnt="0"/>
      <dgm:spPr/>
    </dgm:pt>
    <dgm:pt modelId="{A1991B53-12EC-41D1-9BE4-FBDD865FC7EC}" type="pres">
      <dgm:prSet presAssocID="{817383A1-8DEC-4E50-A4AE-B6178BF22FAC}" presName="parentText" presStyleLbl="node1" presStyleIdx="2" presStyleCnt="4" custLinFactNeighborY="54734">
        <dgm:presLayoutVars>
          <dgm:chMax val="0"/>
          <dgm:bulletEnabled val="1"/>
        </dgm:presLayoutVars>
      </dgm:prSet>
      <dgm:spPr/>
    </dgm:pt>
    <dgm:pt modelId="{8E1498BE-4CA8-46E9-826E-D4638E6051B8}" type="pres">
      <dgm:prSet presAssocID="{3E768211-0E9E-476B-BE04-820DBAC01ABA}" presName="spacer" presStyleCnt="0"/>
      <dgm:spPr/>
    </dgm:pt>
    <dgm:pt modelId="{CBE4DE7E-3B28-4F49-A4D7-8A84EB732F82}" type="pres">
      <dgm:prSet presAssocID="{07D40D41-1A64-4033-982F-0826156D94B2}" presName="parentText" presStyleLbl="node1" presStyleIdx="3" presStyleCnt="4">
        <dgm:presLayoutVars>
          <dgm:chMax val="0"/>
          <dgm:bulletEnabled val="1"/>
        </dgm:presLayoutVars>
      </dgm:prSet>
      <dgm:spPr/>
    </dgm:pt>
  </dgm:ptLst>
  <dgm:cxnLst>
    <dgm:cxn modelId="{71185261-B1CA-48CF-B900-8FEFE7FB1D79}" type="presOf" srcId="{817383A1-8DEC-4E50-A4AE-B6178BF22FAC}" destId="{A1991B53-12EC-41D1-9BE4-FBDD865FC7EC}" srcOrd="0" destOrd="0" presId="urn:microsoft.com/office/officeart/2005/8/layout/vList2"/>
    <dgm:cxn modelId="{88833B43-4438-4FEC-AF24-03B9296ACDC1}" type="presOf" srcId="{FF89BC91-A46F-4453-A05C-05A5FCEC7DF8}" destId="{2E07FBB7-9E65-4BBA-B22F-857A2098EBB8}" srcOrd="0" destOrd="0" presId="urn:microsoft.com/office/officeart/2005/8/layout/vList2"/>
    <dgm:cxn modelId="{86AD0E70-B85D-48DE-9D72-363D191295B9}" srcId="{EDDAFDB2-DF88-4619-A396-0AEFECAA1EB8}" destId="{71CCF843-7746-4354-9167-BFB5524D860F}" srcOrd="1" destOrd="0" parTransId="{7BB022D3-FF40-4AAC-B446-BAF838A47719}" sibTransId="{FA8BFDEB-7882-4E14-91C6-C7142E64C6D1}"/>
    <dgm:cxn modelId="{9B739D52-3E8C-4FD8-AF50-5A787DD2401A}" type="presOf" srcId="{EDDAFDB2-DF88-4619-A396-0AEFECAA1EB8}" destId="{4472A20E-AB81-4AC3-90DE-1E62831270D6}" srcOrd="0" destOrd="0" presId="urn:microsoft.com/office/officeart/2005/8/layout/vList2"/>
    <dgm:cxn modelId="{F0C96F7E-04DE-45C7-86BC-1EECB9D8729B}" type="presOf" srcId="{07D40D41-1A64-4033-982F-0826156D94B2}" destId="{CBE4DE7E-3B28-4F49-A4D7-8A84EB732F82}" srcOrd="0" destOrd="0" presId="urn:microsoft.com/office/officeart/2005/8/layout/vList2"/>
    <dgm:cxn modelId="{18160C86-732D-4B46-8E2D-87430D878E37}" srcId="{EDDAFDB2-DF88-4619-A396-0AEFECAA1EB8}" destId="{07D40D41-1A64-4033-982F-0826156D94B2}" srcOrd="3" destOrd="0" parTransId="{1C2FC72D-66E4-4290-9804-8829D87C5701}" sibTransId="{5FCBAEF5-6269-47BE-9F80-62FB6902CBFB}"/>
    <dgm:cxn modelId="{96835B89-3082-4270-83C0-C21FAD056507}" srcId="{EDDAFDB2-DF88-4619-A396-0AEFECAA1EB8}" destId="{FF89BC91-A46F-4453-A05C-05A5FCEC7DF8}" srcOrd="0" destOrd="0" parTransId="{C7F2122F-174F-457F-A626-9DBC12B74621}" sibTransId="{23614964-2254-409A-8E59-1DB93F9D52E3}"/>
    <dgm:cxn modelId="{95969AB8-E909-4060-9D1A-27E264A48969}" type="presOf" srcId="{71CCF843-7746-4354-9167-BFB5524D860F}" destId="{5DA727E9-3B85-4943-A849-70DB58A6FB12}" srcOrd="0" destOrd="0" presId="urn:microsoft.com/office/officeart/2005/8/layout/vList2"/>
    <dgm:cxn modelId="{3268C3DA-0598-4F3D-9666-B40AED8DB0EA}" srcId="{EDDAFDB2-DF88-4619-A396-0AEFECAA1EB8}" destId="{817383A1-8DEC-4E50-A4AE-B6178BF22FAC}" srcOrd="2" destOrd="0" parTransId="{3739B5E7-6D58-4DD0-A60F-83FB638BA2D5}" sibTransId="{3E768211-0E9E-476B-BE04-820DBAC01ABA}"/>
    <dgm:cxn modelId="{70F8EB56-30CE-4CAC-A441-FE492816A951}" type="presParOf" srcId="{4472A20E-AB81-4AC3-90DE-1E62831270D6}" destId="{2E07FBB7-9E65-4BBA-B22F-857A2098EBB8}" srcOrd="0" destOrd="0" presId="urn:microsoft.com/office/officeart/2005/8/layout/vList2"/>
    <dgm:cxn modelId="{3EE280B8-D195-4155-8569-354FFDE7A6A0}" type="presParOf" srcId="{4472A20E-AB81-4AC3-90DE-1E62831270D6}" destId="{F8A66656-3C97-48D5-BD34-5BD4AACF44E7}" srcOrd="1" destOrd="0" presId="urn:microsoft.com/office/officeart/2005/8/layout/vList2"/>
    <dgm:cxn modelId="{1787F582-7C56-4EFE-A682-B37E15F7C509}" type="presParOf" srcId="{4472A20E-AB81-4AC3-90DE-1E62831270D6}" destId="{5DA727E9-3B85-4943-A849-70DB58A6FB12}" srcOrd="2" destOrd="0" presId="urn:microsoft.com/office/officeart/2005/8/layout/vList2"/>
    <dgm:cxn modelId="{BE4A95FF-1AC5-4C12-BCE6-CDC0AA32A4EB}" type="presParOf" srcId="{4472A20E-AB81-4AC3-90DE-1E62831270D6}" destId="{71940AE6-EB0A-47ED-B26A-ADAFE63487AA}" srcOrd="3" destOrd="0" presId="urn:microsoft.com/office/officeart/2005/8/layout/vList2"/>
    <dgm:cxn modelId="{DC6ABB9C-15E7-4A13-AE7E-344A910D80DB}" type="presParOf" srcId="{4472A20E-AB81-4AC3-90DE-1E62831270D6}" destId="{A1991B53-12EC-41D1-9BE4-FBDD865FC7EC}" srcOrd="4" destOrd="0" presId="urn:microsoft.com/office/officeart/2005/8/layout/vList2"/>
    <dgm:cxn modelId="{075C8233-878A-4611-BB9B-75FB4059283A}" type="presParOf" srcId="{4472A20E-AB81-4AC3-90DE-1E62831270D6}" destId="{8E1498BE-4CA8-46E9-826E-D4638E6051B8}" srcOrd="5" destOrd="0" presId="urn:microsoft.com/office/officeart/2005/8/layout/vList2"/>
    <dgm:cxn modelId="{4F019D85-4546-45B6-AEC5-AD917AC91458}" type="presParOf" srcId="{4472A20E-AB81-4AC3-90DE-1E62831270D6}" destId="{CBE4DE7E-3B28-4F49-A4D7-8A84EB732F8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32E92-C624-41C4-A84B-DFFF62CD1650}">
      <dsp:nvSpPr>
        <dsp:cNvPr id="0" name=""/>
        <dsp:cNvSpPr/>
      </dsp:nvSpPr>
      <dsp:spPr>
        <a:xfrm>
          <a:off x="0" y="30901"/>
          <a:ext cx="10515600" cy="13741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fr-FR" sz="2900" kern="1200" dirty="0">
              <a:latin typeface="Poppins" panose="00000500000000000000" pitchFamily="2" charset="0"/>
              <a:cs typeface="Poppins" panose="00000500000000000000" pitchFamily="2" charset="0"/>
            </a:rPr>
            <a:t>CONTEXTE </a:t>
          </a:r>
          <a:endParaRPr lang="en-US" sz="2900" kern="1200" dirty="0">
            <a:latin typeface="Poppins" panose="00000500000000000000" pitchFamily="2" charset="0"/>
            <a:cs typeface="Poppins" panose="00000500000000000000" pitchFamily="2" charset="0"/>
          </a:endParaRPr>
        </a:p>
      </dsp:txBody>
      <dsp:txXfrm>
        <a:off x="67081" y="97982"/>
        <a:ext cx="10381438" cy="1240003"/>
      </dsp:txXfrm>
    </dsp:sp>
    <dsp:sp modelId="{F731D64F-385C-450A-838B-D6B8502B9CF6}">
      <dsp:nvSpPr>
        <dsp:cNvPr id="0" name=""/>
        <dsp:cNvSpPr/>
      </dsp:nvSpPr>
      <dsp:spPr>
        <a:xfrm>
          <a:off x="0" y="1488586"/>
          <a:ext cx="10515600" cy="13741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latin typeface="Poppins" panose="00000500000000000000" pitchFamily="2" charset="0"/>
              <a:cs typeface="Poppins" panose="00000500000000000000" pitchFamily="2" charset="0"/>
            </a:rPr>
            <a:t>LA CARRIERE POUR LES PEPS ET AGREGES EPS DANS LE SUPERIEUR</a:t>
          </a:r>
          <a:r>
            <a:rPr lang="fr-FR" sz="2900" kern="1200" dirty="0">
              <a:latin typeface="Poppins" panose="00000500000000000000" pitchFamily="2" charset="0"/>
              <a:cs typeface="Poppins" panose="00000500000000000000" pitchFamily="2" charset="0"/>
            </a:rPr>
            <a:t> </a:t>
          </a:r>
          <a:endParaRPr lang="en-US" sz="2900" kern="1200" dirty="0">
            <a:latin typeface="Poppins" panose="00000500000000000000" pitchFamily="2" charset="0"/>
            <a:cs typeface="Poppins" panose="00000500000000000000" pitchFamily="2" charset="0"/>
          </a:endParaRPr>
        </a:p>
      </dsp:txBody>
      <dsp:txXfrm>
        <a:off x="67081" y="1555667"/>
        <a:ext cx="10381438" cy="1240003"/>
      </dsp:txXfrm>
    </dsp:sp>
    <dsp:sp modelId="{99942A16-08A3-41FD-99FE-C61011E953E1}">
      <dsp:nvSpPr>
        <dsp:cNvPr id="0" name=""/>
        <dsp:cNvSpPr/>
      </dsp:nvSpPr>
      <dsp:spPr>
        <a:xfrm>
          <a:off x="0" y="2946271"/>
          <a:ext cx="10515600" cy="13741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fr-FR" sz="2900" kern="1200" dirty="0">
              <a:latin typeface="Poppins" panose="00000500000000000000" pitchFamily="2" charset="0"/>
              <a:cs typeface="Poppins" panose="00000500000000000000" pitchFamily="2" charset="0"/>
            </a:rPr>
            <a:t>CONCLUSION</a:t>
          </a:r>
          <a:endParaRPr lang="en-US" sz="2900" kern="1200" dirty="0">
            <a:latin typeface="Poppins" panose="00000500000000000000" pitchFamily="2" charset="0"/>
            <a:cs typeface="Poppins" panose="00000500000000000000" pitchFamily="2" charset="0"/>
          </a:endParaRPr>
        </a:p>
      </dsp:txBody>
      <dsp:txXfrm>
        <a:off x="67081" y="3013352"/>
        <a:ext cx="10381438" cy="12400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135C6-9910-4CFF-A306-E87D04B499FF}">
      <dsp:nvSpPr>
        <dsp:cNvPr id="0" name=""/>
        <dsp:cNvSpPr/>
      </dsp:nvSpPr>
      <dsp:spPr>
        <a:xfrm>
          <a:off x="0" y="794186"/>
          <a:ext cx="4672458" cy="23362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Poppins" panose="00000500000000000000" pitchFamily="2" charset="0"/>
              <a:cs typeface="Poppins" panose="00000500000000000000" pitchFamily="2" charset="0"/>
            </a:rPr>
            <a:t>Métier en forte perte d’attractivité </a:t>
          </a:r>
        </a:p>
        <a:p>
          <a:pPr marL="0" lvl="0" indent="0" algn="ctr" defTabSz="1244600">
            <a:lnSpc>
              <a:spcPct val="90000"/>
            </a:lnSpc>
            <a:spcBef>
              <a:spcPct val="0"/>
            </a:spcBef>
            <a:spcAft>
              <a:spcPct val="35000"/>
            </a:spcAft>
            <a:buNone/>
          </a:pPr>
          <a:r>
            <a:rPr lang="fr-FR" sz="2800" kern="1200" dirty="0">
              <a:latin typeface="Poppins" panose="00000500000000000000" pitchFamily="2" charset="0"/>
              <a:cs typeface="Poppins" panose="00000500000000000000" pitchFamily="2" charset="0"/>
            </a:rPr>
            <a:t>Perte de PA-Inflation Annonces de 10%</a:t>
          </a:r>
          <a:endParaRPr lang="en-US" sz="2800" kern="1200" dirty="0">
            <a:latin typeface="Poppins" panose="00000500000000000000" pitchFamily="2" charset="0"/>
            <a:cs typeface="Poppins" panose="00000500000000000000" pitchFamily="2" charset="0"/>
          </a:endParaRPr>
        </a:p>
      </dsp:txBody>
      <dsp:txXfrm>
        <a:off x="68426" y="862612"/>
        <a:ext cx="4535606" cy="2199377"/>
      </dsp:txXfrm>
    </dsp:sp>
    <dsp:sp modelId="{2E5493A9-3452-42D3-835B-00DA8B2D8F7A}">
      <dsp:nvSpPr>
        <dsp:cNvPr id="0" name=""/>
        <dsp:cNvSpPr/>
      </dsp:nvSpPr>
      <dsp:spPr>
        <a:xfrm>
          <a:off x="5709813" y="740850"/>
          <a:ext cx="4672458" cy="23362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Poppins" panose="00000500000000000000" pitchFamily="2" charset="0"/>
              <a:cs typeface="Poppins" panose="00000500000000000000" pitchFamily="2" charset="0"/>
            </a:rPr>
            <a:t>Réforme des retraites</a:t>
          </a:r>
        </a:p>
        <a:p>
          <a:pPr marL="0" lvl="0" indent="0" algn="ctr" defTabSz="1244600">
            <a:lnSpc>
              <a:spcPct val="90000"/>
            </a:lnSpc>
            <a:spcBef>
              <a:spcPct val="0"/>
            </a:spcBef>
            <a:spcAft>
              <a:spcPct val="35000"/>
            </a:spcAft>
            <a:buNone/>
          </a:pPr>
          <a:r>
            <a:rPr lang="fr-FR" sz="2800" kern="1200" dirty="0">
              <a:latin typeface="Poppins" panose="00000500000000000000" pitchFamily="2" charset="0"/>
              <a:cs typeface="Poppins" panose="00000500000000000000" pitchFamily="2" charset="0"/>
            </a:rPr>
            <a:t>Forte mobilisation </a:t>
          </a:r>
          <a:endParaRPr lang="en-US" sz="2800" kern="1200" dirty="0">
            <a:latin typeface="Poppins" panose="00000500000000000000" pitchFamily="2" charset="0"/>
            <a:cs typeface="Poppins" panose="00000500000000000000" pitchFamily="2" charset="0"/>
          </a:endParaRPr>
        </a:p>
      </dsp:txBody>
      <dsp:txXfrm>
        <a:off x="5778239" y="809276"/>
        <a:ext cx="4535606" cy="21993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7FBB7-9E65-4BBA-B22F-857A2098EBB8}">
      <dsp:nvSpPr>
        <dsp:cNvPr id="0" name=""/>
        <dsp:cNvSpPr/>
      </dsp:nvSpPr>
      <dsp:spPr>
        <a:xfrm>
          <a:off x="0" y="425423"/>
          <a:ext cx="6245265" cy="47384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fr-FR" sz="4500" kern="1200" dirty="0">
              <a:latin typeface="Poppins" panose="00000500000000000000" pitchFamily="2" charset="0"/>
              <a:cs typeface="Poppins" panose="00000500000000000000" pitchFamily="2" charset="0"/>
            </a:rPr>
            <a:t>Augmentation du ratio pour la Hors classe de 18 à 23% sur 3 ans (21% dès 2023, 22% en 2024) </a:t>
          </a:r>
          <a:endParaRPr lang="en-US" sz="4500" kern="1200" dirty="0">
            <a:latin typeface="Poppins" panose="00000500000000000000" pitchFamily="2" charset="0"/>
            <a:cs typeface="Poppins" panose="00000500000000000000" pitchFamily="2" charset="0"/>
          </a:endParaRPr>
        </a:p>
      </dsp:txBody>
      <dsp:txXfrm>
        <a:off x="231314" y="656737"/>
        <a:ext cx="5782637" cy="42758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7FBB7-9E65-4BBA-B22F-857A2098EBB8}">
      <dsp:nvSpPr>
        <dsp:cNvPr id="0" name=""/>
        <dsp:cNvSpPr/>
      </dsp:nvSpPr>
      <dsp:spPr>
        <a:xfrm>
          <a:off x="0" y="15968"/>
          <a:ext cx="6245265" cy="18006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fr-FR" sz="2700" kern="1200" dirty="0">
              <a:latin typeface="Poppins" panose="00000500000000000000" pitchFamily="2" charset="0"/>
              <a:cs typeface="Poppins" panose="00000500000000000000" pitchFamily="2" charset="0"/>
            </a:rPr>
            <a:t>Augmentation du ratio pour la Hors classe de 18 à 23% sur 3 ans (21% dès 2023, 22% en 2024) </a:t>
          </a:r>
          <a:endParaRPr lang="en-US" sz="2700" kern="1200" dirty="0">
            <a:latin typeface="Poppins" panose="00000500000000000000" pitchFamily="2" charset="0"/>
            <a:cs typeface="Poppins" panose="00000500000000000000" pitchFamily="2" charset="0"/>
          </a:endParaRPr>
        </a:p>
      </dsp:txBody>
      <dsp:txXfrm>
        <a:off x="87900" y="103868"/>
        <a:ext cx="6069465" cy="1624830"/>
      </dsp:txXfrm>
    </dsp:sp>
    <dsp:sp modelId="{5DA727E9-3B85-4943-A849-70DB58A6FB12}">
      <dsp:nvSpPr>
        <dsp:cNvPr id="0" name=""/>
        <dsp:cNvSpPr/>
      </dsp:nvSpPr>
      <dsp:spPr>
        <a:xfrm>
          <a:off x="0" y="1894358"/>
          <a:ext cx="6245265" cy="180063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fr-FR" sz="2700" kern="1200" dirty="0">
              <a:latin typeface="Poppins" panose="00000500000000000000" pitchFamily="2" charset="0"/>
              <a:cs typeface="Poppins" panose="00000500000000000000" pitchFamily="2" charset="0"/>
            </a:rPr>
            <a:t>Augmentation du contingentement à la classe ex pour 2023 à 10,5% </a:t>
          </a:r>
          <a:endParaRPr lang="en-US" sz="2700" kern="1200" dirty="0">
            <a:latin typeface="Poppins" panose="00000500000000000000" pitchFamily="2" charset="0"/>
            <a:cs typeface="Poppins" panose="00000500000000000000" pitchFamily="2" charset="0"/>
          </a:endParaRPr>
        </a:p>
      </dsp:txBody>
      <dsp:txXfrm>
        <a:off x="87900" y="1982258"/>
        <a:ext cx="6069465" cy="1624830"/>
      </dsp:txXfrm>
    </dsp:sp>
    <dsp:sp modelId="{A1991B53-12EC-41D1-9BE4-FBDD865FC7EC}">
      <dsp:nvSpPr>
        <dsp:cNvPr id="0" name=""/>
        <dsp:cNvSpPr/>
      </dsp:nvSpPr>
      <dsp:spPr>
        <a:xfrm>
          <a:off x="0" y="3788717"/>
          <a:ext cx="6245265" cy="180063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fr-FR" sz="2700" kern="1200" dirty="0">
              <a:latin typeface="Poppins" panose="00000500000000000000" pitchFamily="2" charset="0"/>
              <a:cs typeface="Poppins" panose="00000500000000000000" pitchFamily="2" charset="0"/>
            </a:rPr>
            <a:t>Passage à un taux pro/pro dès 2024 </a:t>
          </a:r>
          <a:endParaRPr lang="en-US" sz="2700" kern="1200" dirty="0">
            <a:latin typeface="Poppins" panose="00000500000000000000" pitchFamily="2" charset="0"/>
            <a:cs typeface="Poppins" panose="00000500000000000000" pitchFamily="2" charset="0"/>
          </a:endParaRPr>
        </a:p>
      </dsp:txBody>
      <dsp:txXfrm>
        <a:off x="87900" y="3876617"/>
        <a:ext cx="6069465" cy="16248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7FBB7-9E65-4BBA-B22F-857A2098EBB8}">
      <dsp:nvSpPr>
        <dsp:cNvPr id="0" name=""/>
        <dsp:cNvSpPr/>
      </dsp:nvSpPr>
      <dsp:spPr>
        <a:xfrm>
          <a:off x="0" y="836273"/>
          <a:ext cx="6245265" cy="936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latin typeface="Poppins" panose="00000500000000000000" pitchFamily="2" charset="0"/>
              <a:cs typeface="Poppins" panose="00000500000000000000" pitchFamily="2" charset="0"/>
            </a:rPr>
            <a:t>Augmentation du ratio pour la Hors classe de 18 à 23% sur 3 ans (21% dès 2023, 22% en 2024) </a:t>
          </a:r>
          <a:endParaRPr lang="en-US" sz="2000" kern="1200" dirty="0">
            <a:latin typeface="Poppins" panose="00000500000000000000" pitchFamily="2" charset="0"/>
            <a:cs typeface="Poppins" panose="00000500000000000000" pitchFamily="2" charset="0"/>
          </a:endParaRPr>
        </a:p>
      </dsp:txBody>
      <dsp:txXfrm>
        <a:off x="45692" y="881965"/>
        <a:ext cx="6153881" cy="844616"/>
      </dsp:txXfrm>
    </dsp:sp>
    <dsp:sp modelId="{5DA727E9-3B85-4943-A849-70DB58A6FB12}">
      <dsp:nvSpPr>
        <dsp:cNvPr id="0" name=""/>
        <dsp:cNvSpPr/>
      </dsp:nvSpPr>
      <dsp:spPr>
        <a:xfrm>
          <a:off x="0" y="1829873"/>
          <a:ext cx="6245265" cy="93600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latin typeface="Poppins" panose="00000500000000000000" pitchFamily="2" charset="0"/>
              <a:cs typeface="Poppins" panose="00000500000000000000" pitchFamily="2" charset="0"/>
            </a:rPr>
            <a:t>Augmentation du contingentement à la classe ex pour 2023 à 10,5% </a:t>
          </a:r>
          <a:endParaRPr lang="en-US" sz="2000" kern="1200" dirty="0">
            <a:latin typeface="Poppins" panose="00000500000000000000" pitchFamily="2" charset="0"/>
            <a:cs typeface="Poppins" panose="00000500000000000000" pitchFamily="2" charset="0"/>
          </a:endParaRPr>
        </a:p>
      </dsp:txBody>
      <dsp:txXfrm>
        <a:off x="45692" y="1875565"/>
        <a:ext cx="6153881" cy="844616"/>
      </dsp:txXfrm>
    </dsp:sp>
    <dsp:sp modelId="{A1991B53-12EC-41D1-9BE4-FBDD865FC7EC}">
      <dsp:nvSpPr>
        <dsp:cNvPr id="0" name=""/>
        <dsp:cNvSpPr/>
      </dsp:nvSpPr>
      <dsp:spPr>
        <a:xfrm>
          <a:off x="0" y="2855000"/>
          <a:ext cx="6245265" cy="93600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latin typeface="Poppins" panose="00000500000000000000" pitchFamily="2" charset="0"/>
              <a:cs typeface="Poppins" panose="00000500000000000000" pitchFamily="2" charset="0"/>
            </a:rPr>
            <a:t>Passage à un taux pro/pro dès 2024 </a:t>
          </a:r>
          <a:endParaRPr lang="en-US" sz="2000" kern="1200" dirty="0">
            <a:latin typeface="Poppins" panose="00000500000000000000" pitchFamily="2" charset="0"/>
            <a:cs typeface="Poppins" panose="00000500000000000000" pitchFamily="2" charset="0"/>
          </a:endParaRPr>
        </a:p>
      </dsp:txBody>
      <dsp:txXfrm>
        <a:off x="45692" y="2900692"/>
        <a:ext cx="6153881" cy="844616"/>
      </dsp:txXfrm>
    </dsp:sp>
    <dsp:sp modelId="{CBE4DE7E-3B28-4F49-A4D7-8A84EB732F82}">
      <dsp:nvSpPr>
        <dsp:cNvPr id="0" name=""/>
        <dsp:cNvSpPr/>
      </dsp:nvSpPr>
      <dsp:spPr>
        <a:xfrm>
          <a:off x="0" y="3817073"/>
          <a:ext cx="6245265" cy="9360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latin typeface="Poppins" panose="00000500000000000000" pitchFamily="2" charset="0"/>
              <a:cs typeface="Poppins" panose="00000500000000000000" pitchFamily="2" charset="0"/>
            </a:rPr>
            <a:t>Linéarisation de l’échelon spécial dès 2023 pour les PEPS </a:t>
          </a:r>
          <a:endParaRPr lang="en-US" sz="2000" kern="1200" dirty="0">
            <a:latin typeface="Poppins" panose="00000500000000000000" pitchFamily="2" charset="0"/>
            <a:cs typeface="Poppins" panose="00000500000000000000" pitchFamily="2" charset="0"/>
          </a:endParaRPr>
        </a:p>
      </dsp:txBody>
      <dsp:txXfrm>
        <a:off x="45692" y="3862765"/>
        <a:ext cx="6153881" cy="8446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FF203-BF66-41EE-959C-89CE6BD34D3D}">
      <dsp:nvSpPr>
        <dsp:cNvPr id="0" name=""/>
        <dsp:cNvSpPr/>
      </dsp:nvSpPr>
      <dsp:spPr>
        <a:xfrm>
          <a:off x="0" y="212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085914-0995-45AD-B86B-3A45DC0DE318}">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fr-FR" sz="4000" kern="1200" dirty="0"/>
            <a:t>1145 PLP concernés dès publication du décret +487 à la rentrée (291 précédemment)</a:t>
          </a:r>
          <a:endParaRPr lang="en-US" sz="4000" kern="1200" dirty="0"/>
        </a:p>
      </dsp:txBody>
      <dsp:txXfrm>
        <a:off x="0" y="2124"/>
        <a:ext cx="10515600" cy="1449029"/>
      </dsp:txXfrm>
    </dsp:sp>
    <dsp:sp modelId="{7FE2DFD0-C1CB-4B99-AA62-781D362FA469}">
      <dsp:nvSpPr>
        <dsp:cNvPr id="0" name=""/>
        <dsp:cNvSpPr/>
      </dsp:nvSpPr>
      <dsp:spPr>
        <a:xfrm>
          <a:off x="0" y="145115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EF5455-8458-452A-902B-90B62755E874}">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fr-FR" sz="4000" kern="1200"/>
            <a:t>3756 certifiés concernés dès publication du décret + 1978 à la rentrée ( 1342 précédemment)</a:t>
          </a:r>
          <a:endParaRPr lang="en-US" sz="4000" kern="1200"/>
        </a:p>
      </dsp:txBody>
      <dsp:txXfrm>
        <a:off x="0" y="1451154"/>
        <a:ext cx="10515600" cy="1449029"/>
      </dsp:txXfrm>
    </dsp:sp>
    <dsp:sp modelId="{ED8B7322-229F-41FF-AC2C-9780E50BDA8A}">
      <dsp:nvSpPr>
        <dsp:cNvPr id="0" name=""/>
        <dsp:cNvSpPr/>
      </dsp:nvSpPr>
      <dsp:spPr>
        <a:xfrm>
          <a:off x="0" y="2900183"/>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8E799C-CA88-449F-8E98-8D18EE016F0B}">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fr-FR" sz="4000" kern="1200"/>
            <a:t>385 PE concernés dès publication du décret+2307 à la rentrée</a:t>
          </a:r>
          <a:endParaRPr lang="en-US" sz="4000" kern="1200"/>
        </a:p>
      </dsp:txBody>
      <dsp:txXfrm>
        <a:off x="0" y="2900183"/>
        <a:ext cx="10515600" cy="14490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7FBB7-9E65-4BBA-B22F-857A2098EBB8}">
      <dsp:nvSpPr>
        <dsp:cNvPr id="0" name=""/>
        <dsp:cNvSpPr/>
      </dsp:nvSpPr>
      <dsp:spPr>
        <a:xfrm>
          <a:off x="0" y="836273"/>
          <a:ext cx="6245265" cy="936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latin typeface="Poppins" panose="00000500000000000000" pitchFamily="2" charset="0"/>
              <a:cs typeface="Poppins" panose="00000500000000000000" pitchFamily="2" charset="0"/>
            </a:rPr>
            <a:t>Augmentation du ratio pour la Hors classe de 18 à 23% sur 3 ans (21% dès 2023, 22% en 2024) </a:t>
          </a:r>
          <a:endParaRPr lang="en-US" sz="2000" kern="1200" dirty="0">
            <a:latin typeface="Poppins" panose="00000500000000000000" pitchFamily="2" charset="0"/>
            <a:cs typeface="Poppins" panose="00000500000000000000" pitchFamily="2" charset="0"/>
          </a:endParaRPr>
        </a:p>
      </dsp:txBody>
      <dsp:txXfrm>
        <a:off x="45692" y="881965"/>
        <a:ext cx="6153881" cy="844616"/>
      </dsp:txXfrm>
    </dsp:sp>
    <dsp:sp modelId="{5DA727E9-3B85-4943-A849-70DB58A6FB12}">
      <dsp:nvSpPr>
        <dsp:cNvPr id="0" name=""/>
        <dsp:cNvSpPr/>
      </dsp:nvSpPr>
      <dsp:spPr>
        <a:xfrm>
          <a:off x="0" y="1829873"/>
          <a:ext cx="6245265" cy="93600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latin typeface="Poppins" panose="00000500000000000000" pitchFamily="2" charset="0"/>
              <a:cs typeface="Poppins" panose="00000500000000000000" pitchFamily="2" charset="0"/>
            </a:rPr>
            <a:t>Augmentation du contingentement à la classe ex pour 2023 à 10,5% </a:t>
          </a:r>
          <a:endParaRPr lang="en-US" sz="2000" kern="1200" dirty="0">
            <a:latin typeface="Poppins" panose="00000500000000000000" pitchFamily="2" charset="0"/>
            <a:cs typeface="Poppins" panose="00000500000000000000" pitchFamily="2" charset="0"/>
          </a:endParaRPr>
        </a:p>
      </dsp:txBody>
      <dsp:txXfrm>
        <a:off x="45692" y="1875565"/>
        <a:ext cx="6153881" cy="844616"/>
      </dsp:txXfrm>
    </dsp:sp>
    <dsp:sp modelId="{A1991B53-12EC-41D1-9BE4-FBDD865FC7EC}">
      <dsp:nvSpPr>
        <dsp:cNvPr id="0" name=""/>
        <dsp:cNvSpPr/>
      </dsp:nvSpPr>
      <dsp:spPr>
        <a:xfrm>
          <a:off x="0" y="2855000"/>
          <a:ext cx="6245265" cy="93600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latin typeface="Poppins" panose="00000500000000000000" pitchFamily="2" charset="0"/>
              <a:cs typeface="Poppins" panose="00000500000000000000" pitchFamily="2" charset="0"/>
            </a:rPr>
            <a:t>Passage à un taux pro/pro dès 2024 </a:t>
          </a:r>
          <a:endParaRPr lang="en-US" sz="2000" kern="1200" dirty="0">
            <a:latin typeface="Poppins" panose="00000500000000000000" pitchFamily="2" charset="0"/>
            <a:cs typeface="Poppins" panose="00000500000000000000" pitchFamily="2" charset="0"/>
          </a:endParaRPr>
        </a:p>
      </dsp:txBody>
      <dsp:txXfrm>
        <a:off x="45692" y="2900692"/>
        <a:ext cx="6153881" cy="844616"/>
      </dsp:txXfrm>
    </dsp:sp>
    <dsp:sp modelId="{CBE4DE7E-3B28-4F49-A4D7-8A84EB732F82}">
      <dsp:nvSpPr>
        <dsp:cNvPr id="0" name=""/>
        <dsp:cNvSpPr/>
      </dsp:nvSpPr>
      <dsp:spPr>
        <a:xfrm>
          <a:off x="0" y="3817073"/>
          <a:ext cx="6245265" cy="9360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latin typeface="Poppins" panose="00000500000000000000" pitchFamily="2" charset="0"/>
              <a:cs typeface="Poppins" panose="00000500000000000000" pitchFamily="2" charset="0"/>
            </a:rPr>
            <a:t>Linéarisation de l’échelon spécial dès 2023 pour les PEPS </a:t>
          </a:r>
          <a:endParaRPr lang="en-US" sz="2000" kern="1200" dirty="0">
            <a:latin typeface="Poppins" panose="00000500000000000000" pitchFamily="2" charset="0"/>
            <a:cs typeface="Poppins" panose="00000500000000000000" pitchFamily="2" charset="0"/>
          </a:endParaRPr>
        </a:p>
      </dsp:txBody>
      <dsp:txXfrm>
        <a:off x="45692" y="3862765"/>
        <a:ext cx="6153881" cy="8446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CA5ACE1-3859-2783-92C8-645AB8C8EF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2CB4763-901E-9737-D3E8-78065D0A64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3E66DA-BE68-49F9-BA6E-D559C45C916B}" type="datetimeFigureOut">
              <a:rPr lang="fr-FR" smtClean="0"/>
              <a:t>13/10/2023</a:t>
            </a:fld>
            <a:endParaRPr lang="fr-FR"/>
          </a:p>
        </p:txBody>
      </p:sp>
      <p:sp>
        <p:nvSpPr>
          <p:cNvPr id="4" name="Espace réservé du pied de page 3">
            <a:extLst>
              <a:ext uri="{FF2B5EF4-FFF2-40B4-BE49-F238E27FC236}">
                <a16:creationId xmlns:a16="http://schemas.microsoft.com/office/drawing/2014/main" id="{38149B6C-CDFB-41D0-5129-7BA6A92FB1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4228C09-3797-BC52-862B-50AD5FD4F03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966A17-01C3-4321-A89C-C6C916C6E46C}" type="slidenum">
              <a:rPr lang="fr-FR" smtClean="0"/>
              <a:t>‹N°›</a:t>
            </a:fld>
            <a:endParaRPr lang="fr-FR"/>
          </a:p>
        </p:txBody>
      </p:sp>
    </p:spTree>
    <p:extLst>
      <p:ext uri="{BB962C8B-B14F-4D97-AF65-F5344CB8AC3E}">
        <p14:creationId xmlns:p14="http://schemas.microsoft.com/office/powerpoint/2010/main" val="164764278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195BC8-19B2-4017-838C-3F0CB7B674C0}" type="datetimeFigureOut">
              <a:rPr lang="fr-FR" smtClean="0"/>
              <a:t>13/10/2023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6F94FD-6122-4CE4-AA0B-4F0B809F278F}" type="slidenum">
              <a:rPr lang="fr-FR" smtClean="0"/>
              <a:t>‹N°›</a:t>
            </a:fld>
            <a:endParaRPr lang="fr-FR"/>
          </a:p>
        </p:txBody>
      </p:sp>
    </p:spTree>
    <p:extLst>
      <p:ext uri="{BB962C8B-B14F-4D97-AF65-F5344CB8AC3E}">
        <p14:creationId xmlns:p14="http://schemas.microsoft.com/office/powerpoint/2010/main" val="325632020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8368E8-6593-20B2-9F76-BD10481969E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E361356-F696-B474-733C-540EB3EDB8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581D1E6-851C-BE40-DB5E-3498B656E2B3}"/>
              </a:ext>
            </a:extLst>
          </p:cNvPr>
          <p:cNvSpPr>
            <a:spLocks noGrp="1"/>
          </p:cNvSpPr>
          <p:nvPr>
            <p:ph type="dt" sz="half" idx="10"/>
          </p:nvPr>
        </p:nvSpPr>
        <p:spPr/>
        <p:txBody>
          <a:bodyPr/>
          <a:lstStyle/>
          <a:p>
            <a:fld id="{6E182E12-498B-46D9-964C-C362A277D8F7}" type="datetime1">
              <a:rPr lang="fr-FR" smtClean="0"/>
              <a:t>13/10/2023</a:t>
            </a:fld>
            <a:endParaRPr lang="fr-FR"/>
          </a:p>
        </p:txBody>
      </p:sp>
      <p:sp>
        <p:nvSpPr>
          <p:cNvPr id="5" name="Espace réservé du pied de page 4">
            <a:extLst>
              <a:ext uri="{FF2B5EF4-FFF2-40B4-BE49-F238E27FC236}">
                <a16:creationId xmlns:a16="http://schemas.microsoft.com/office/drawing/2014/main" id="{9F5B10C0-84C1-7D3C-470F-9980BC8390E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4EC3DFB-5346-7200-504C-58EAF26EFD10}"/>
              </a:ext>
            </a:extLst>
          </p:cNvPr>
          <p:cNvSpPr>
            <a:spLocks noGrp="1"/>
          </p:cNvSpPr>
          <p:nvPr>
            <p:ph type="sldNum" sz="quarter" idx="12"/>
          </p:nvPr>
        </p:nvSpPr>
        <p:spPr/>
        <p:txBody>
          <a:bodyPr/>
          <a:lstStyle/>
          <a:p>
            <a:fld id="{4AD7409B-4553-44EB-9B26-5A3672F0CFC6}" type="slidenum">
              <a:rPr lang="fr-FR" smtClean="0"/>
              <a:t>‹N°›</a:t>
            </a:fld>
            <a:endParaRPr lang="fr-FR"/>
          </a:p>
        </p:txBody>
      </p:sp>
    </p:spTree>
    <p:extLst>
      <p:ext uri="{BB962C8B-B14F-4D97-AF65-F5344CB8AC3E}">
        <p14:creationId xmlns:p14="http://schemas.microsoft.com/office/powerpoint/2010/main" val="3332469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B51E9E-8C6B-C2C3-B919-071246F30A2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EA7DCE3-F7FC-E8FD-8186-05FC42942FA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3B1FCA3-FA02-3B3C-910E-712249F958E7}"/>
              </a:ext>
            </a:extLst>
          </p:cNvPr>
          <p:cNvSpPr>
            <a:spLocks noGrp="1"/>
          </p:cNvSpPr>
          <p:nvPr>
            <p:ph type="dt" sz="half" idx="10"/>
          </p:nvPr>
        </p:nvSpPr>
        <p:spPr/>
        <p:txBody>
          <a:bodyPr/>
          <a:lstStyle/>
          <a:p>
            <a:fld id="{B77B0F67-7120-4629-B393-A0B2717312EE}" type="datetime1">
              <a:rPr lang="fr-FR" smtClean="0"/>
              <a:t>13/10/2023</a:t>
            </a:fld>
            <a:endParaRPr lang="fr-FR"/>
          </a:p>
        </p:txBody>
      </p:sp>
      <p:sp>
        <p:nvSpPr>
          <p:cNvPr id="5" name="Espace réservé du pied de page 4">
            <a:extLst>
              <a:ext uri="{FF2B5EF4-FFF2-40B4-BE49-F238E27FC236}">
                <a16:creationId xmlns:a16="http://schemas.microsoft.com/office/drawing/2014/main" id="{1E6527B6-8F30-3DBF-B854-5D789887157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760782D-2904-DB4E-38E6-41B85AEBE9F9}"/>
              </a:ext>
            </a:extLst>
          </p:cNvPr>
          <p:cNvSpPr>
            <a:spLocks noGrp="1"/>
          </p:cNvSpPr>
          <p:nvPr>
            <p:ph type="sldNum" sz="quarter" idx="12"/>
          </p:nvPr>
        </p:nvSpPr>
        <p:spPr/>
        <p:txBody>
          <a:bodyPr/>
          <a:lstStyle/>
          <a:p>
            <a:fld id="{4AD7409B-4553-44EB-9B26-5A3672F0CFC6}" type="slidenum">
              <a:rPr lang="fr-FR" smtClean="0"/>
              <a:t>‹N°›</a:t>
            </a:fld>
            <a:endParaRPr lang="fr-FR"/>
          </a:p>
        </p:txBody>
      </p:sp>
    </p:spTree>
    <p:extLst>
      <p:ext uri="{BB962C8B-B14F-4D97-AF65-F5344CB8AC3E}">
        <p14:creationId xmlns:p14="http://schemas.microsoft.com/office/powerpoint/2010/main" val="320719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5D4041F-845E-5A22-A286-A969C15DD75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0A3FAAB-09FD-F479-3E40-F7EA4CAB6CF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09CE82F-B932-BEB5-C54A-A464EEED45D0}"/>
              </a:ext>
            </a:extLst>
          </p:cNvPr>
          <p:cNvSpPr>
            <a:spLocks noGrp="1"/>
          </p:cNvSpPr>
          <p:nvPr>
            <p:ph type="dt" sz="half" idx="10"/>
          </p:nvPr>
        </p:nvSpPr>
        <p:spPr/>
        <p:txBody>
          <a:bodyPr/>
          <a:lstStyle/>
          <a:p>
            <a:fld id="{083662C0-1A45-429F-80E1-6B8540A501C1}" type="datetime1">
              <a:rPr lang="fr-FR" smtClean="0"/>
              <a:t>13/10/2023</a:t>
            </a:fld>
            <a:endParaRPr lang="fr-FR"/>
          </a:p>
        </p:txBody>
      </p:sp>
      <p:sp>
        <p:nvSpPr>
          <p:cNvPr id="5" name="Espace réservé du pied de page 4">
            <a:extLst>
              <a:ext uri="{FF2B5EF4-FFF2-40B4-BE49-F238E27FC236}">
                <a16:creationId xmlns:a16="http://schemas.microsoft.com/office/drawing/2014/main" id="{340A66FD-AC42-C217-3225-8606A5CDF73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0E24A7-2CE0-E3B2-61AE-4563B6F62C89}"/>
              </a:ext>
            </a:extLst>
          </p:cNvPr>
          <p:cNvSpPr>
            <a:spLocks noGrp="1"/>
          </p:cNvSpPr>
          <p:nvPr>
            <p:ph type="sldNum" sz="quarter" idx="12"/>
          </p:nvPr>
        </p:nvSpPr>
        <p:spPr/>
        <p:txBody>
          <a:bodyPr/>
          <a:lstStyle/>
          <a:p>
            <a:fld id="{4AD7409B-4553-44EB-9B26-5A3672F0CFC6}" type="slidenum">
              <a:rPr lang="fr-FR" smtClean="0"/>
              <a:t>‹N°›</a:t>
            </a:fld>
            <a:endParaRPr lang="fr-FR"/>
          </a:p>
        </p:txBody>
      </p:sp>
    </p:spTree>
    <p:extLst>
      <p:ext uri="{BB962C8B-B14F-4D97-AF65-F5344CB8AC3E}">
        <p14:creationId xmlns:p14="http://schemas.microsoft.com/office/powerpoint/2010/main" val="266406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78D1C4-AFEA-9C50-FABF-5CDF9015DD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554E19B-77D0-088B-AE22-A3B06242ECF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9CBF064-A308-FEF0-9603-2B2F2CD392E4}"/>
              </a:ext>
            </a:extLst>
          </p:cNvPr>
          <p:cNvSpPr>
            <a:spLocks noGrp="1"/>
          </p:cNvSpPr>
          <p:nvPr>
            <p:ph type="dt" sz="half" idx="10"/>
          </p:nvPr>
        </p:nvSpPr>
        <p:spPr/>
        <p:txBody>
          <a:bodyPr/>
          <a:lstStyle/>
          <a:p>
            <a:fld id="{8E0E8820-8917-4D59-91B6-4142E4DC54D0}" type="datetime1">
              <a:rPr lang="fr-FR" smtClean="0"/>
              <a:t>13/10/2023</a:t>
            </a:fld>
            <a:endParaRPr lang="fr-FR"/>
          </a:p>
        </p:txBody>
      </p:sp>
      <p:sp>
        <p:nvSpPr>
          <p:cNvPr id="5" name="Espace réservé du pied de page 4">
            <a:extLst>
              <a:ext uri="{FF2B5EF4-FFF2-40B4-BE49-F238E27FC236}">
                <a16:creationId xmlns:a16="http://schemas.microsoft.com/office/drawing/2014/main" id="{07B34A8C-CFD0-906B-A2FA-229ECA2C49C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A6D9AB4-3F3A-F077-B5DF-1A1E94348D54}"/>
              </a:ext>
            </a:extLst>
          </p:cNvPr>
          <p:cNvSpPr>
            <a:spLocks noGrp="1"/>
          </p:cNvSpPr>
          <p:nvPr>
            <p:ph type="sldNum" sz="quarter" idx="12"/>
          </p:nvPr>
        </p:nvSpPr>
        <p:spPr/>
        <p:txBody>
          <a:bodyPr/>
          <a:lstStyle/>
          <a:p>
            <a:fld id="{4AD7409B-4553-44EB-9B26-5A3672F0CFC6}" type="slidenum">
              <a:rPr lang="fr-FR" smtClean="0"/>
              <a:t>‹N°›</a:t>
            </a:fld>
            <a:endParaRPr lang="fr-FR"/>
          </a:p>
        </p:txBody>
      </p:sp>
    </p:spTree>
    <p:extLst>
      <p:ext uri="{BB962C8B-B14F-4D97-AF65-F5344CB8AC3E}">
        <p14:creationId xmlns:p14="http://schemas.microsoft.com/office/powerpoint/2010/main" val="3888536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D2EEF6-7607-9EC1-3CD6-A8FDE032DD6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2E2B089-8A4C-9051-0712-5E914C00B5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D6E0A6E-BD74-FED8-3F85-684D9A727CE2}"/>
              </a:ext>
            </a:extLst>
          </p:cNvPr>
          <p:cNvSpPr>
            <a:spLocks noGrp="1"/>
          </p:cNvSpPr>
          <p:nvPr>
            <p:ph type="dt" sz="half" idx="10"/>
          </p:nvPr>
        </p:nvSpPr>
        <p:spPr/>
        <p:txBody>
          <a:bodyPr/>
          <a:lstStyle/>
          <a:p>
            <a:fld id="{D8256147-7486-4E54-B7B4-DDB6CA132472}" type="datetime1">
              <a:rPr lang="fr-FR" smtClean="0"/>
              <a:t>13/10/2023</a:t>
            </a:fld>
            <a:endParaRPr lang="fr-FR"/>
          </a:p>
        </p:txBody>
      </p:sp>
      <p:sp>
        <p:nvSpPr>
          <p:cNvPr id="5" name="Espace réservé du pied de page 4">
            <a:extLst>
              <a:ext uri="{FF2B5EF4-FFF2-40B4-BE49-F238E27FC236}">
                <a16:creationId xmlns:a16="http://schemas.microsoft.com/office/drawing/2014/main" id="{DC3D4255-BA5D-FCD3-2F88-DCB8F00E129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EDF37F5-AE05-DCDE-6EB6-6F788D3E7C68}"/>
              </a:ext>
            </a:extLst>
          </p:cNvPr>
          <p:cNvSpPr>
            <a:spLocks noGrp="1"/>
          </p:cNvSpPr>
          <p:nvPr>
            <p:ph type="sldNum" sz="quarter" idx="12"/>
          </p:nvPr>
        </p:nvSpPr>
        <p:spPr/>
        <p:txBody>
          <a:bodyPr/>
          <a:lstStyle/>
          <a:p>
            <a:fld id="{4AD7409B-4553-44EB-9B26-5A3672F0CFC6}" type="slidenum">
              <a:rPr lang="fr-FR" smtClean="0"/>
              <a:t>‹N°›</a:t>
            </a:fld>
            <a:endParaRPr lang="fr-FR"/>
          </a:p>
        </p:txBody>
      </p:sp>
    </p:spTree>
    <p:extLst>
      <p:ext uri="{BB962C8B-B14F-4D97-AF65-F5344CB8AC3E}">
        <p14:creationId xmlns:p14="http://schemas.microsoft.com/office/powerpoint/2010/main" val="3619816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8799A5-423F-F113-E1F1-2D906796BB1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8FC032E-6F04-DF35-4D4A-D16462D30BC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B3B6F8B-AC2D-2770-3DD5-E61D5A99613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BA73D41-050D-7018-9C0C-ECEE53AFB91E}"/>
              </a:ext>
            </a:extLst>
          </p:cNvPr>
          <p:cNvSpPr>
            <a:spLocks noGrp="1"/>
          </p:cNvSpPr>
          <p:nvPr>
            <p:ph type="dt" sz="half" idx="10"/>
          </p:nvPr>
        </p:nvSpPr>
        <p:spPr/>
        <p:txBody>
          <a:bodyPr/>
          <a:lstStyle/>
          <a:p>
            <a:fld id="{F4757735-EF2F-4329-8CED-DB7DAFE6D1AA}" type="datetime1">
              <a:rPr lang="fr-FR" smtClean="0"/>
              <a:t>13/10/2023</a:t>
            </a:fld>
            <a:endParaRPr lang="fr-FR"/>
          </a:p>
        </p:txBody>
      </p:sp>
      <p:sp>
        <p:nvSpPr>
          <p:cNvPr id="6" name="Espace réservé du pied de page 5">
            <a:extLst>
              <a:ext uri="{FF2B5EF4-FFF2-40B4-BE49-F238E27FC236}">
                <a16:creationId xmlns:a16="http://schemas.microsoft.com/office/drawing/2014/main" id="{A32C4F66-6C97-041F-E3C2-09190EA5218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951F09A-BBF8-307C-CA61-BC4744AF6B1D}"/>
              </a:ext>
            </a:extLst>
          </p:cNvPr>
          <p:cNvSpPr>
            <a:spLocks noGrp="1"/>
          </p:cNvSpPr>
          <p:nvPr>
            <p:ph type="sldNum" sz="quarter" idx="12"/>
          </p:nvPr>
        </p:nvSpPr>
        <p:spPr/>
        <p:txBody>
          <a:bodyPr/>
          <a:lstStyle/>
          <a:p>
            <a:fld id="{4AD7409B-4553-44EB-9B26-5A3672F0CFC6}" type="slidenum">
              <a:rPr lang="fr-FR" smtClean="0"/>
              <a:t>‹N°›</a:t>
            </a:fld>
            <a:endParaRPr lang="fr-FR"/>
          </a:p>
        </p:txBody>
      </p:sp>
    </p:spTree>
    <p:extLst>
      <p:ext uri="{BB962C8B-B14F-4D97-AF65-F5344CB8AC3E}">
        <p14:creationId xmlns:p14="http://schemas.microsoft.com/office/powerpoint/2010/main" val="30398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50D45A-21CF-C8DD-4B17-94DECC7160F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06739FA-D952-79A3-01B3-A4C12CCD0B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BADE294-E540-B592-0B86-3BB4D749E36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8B7AEB9-C29C-8013-F4B2-2DB53AE0F8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271EAD0-56D0-2E34-791C-E7BE2712EF4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72F2734-8D0A-2D49-E0C4-7E3583B3AB37}"/>
              </a:ext>
            </a:extLst>
          </p:cNvPr>
          <p:cNvSpPr>
            <a:spLocks noGrp="1"/>
          </p:cNvSpPr>
          <p:nvPr>
            <p:ph type="dt" sz="half" idx="10"/>
          </p:nvPr>
        </p:nvSpPr>
        <p:spPr/>
        <p:txBody>
          <a:bodyPr/>
          <a:lstStyle/>
          <a:p>
            <a:fld id="{D65CD6D0-B771-4800-8B5C-169C0E220E90}" type="datetime1">
              <a:rPr lang="fr-FR" smtClean="0"/>
              <a:t>13/10/2023</a:t>
            </a:fld>
            <a:endParaRPr lang="fr-FR"/>
          </a:p>
        </p:txBody>
      </p:sp>
      <p:sp>
        <p:nvSpPr>
          <p:cNvPr id="8" name="Espace réservé du pied de page 7">
            <a:extLst>
              <a:ext uri="{FF2B5EF4-FFF2-40B4-BE49-F238E27FC236}">
                <a16:creationId xmlns:a16="http://schemas.microsoft.com/office/drawing/2014/main" id="{3ACC62BD-0E43-21C7-7D4C-E3129098C88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7F27C6A-7711-4377-2609-7AA7F56E40A3}"/>
              </a:ext>
            </a:extLst>
          </p:cNvPr>
          <p:cNvSpPr>
            <a:spLocks noGrp="1"/>
          </p:cNvSpPr>
          <p:nvPr>
            <p:ph type="sldNum" sz="quarter" idx="12"/>
          </p:nvPr>
        </p:nvSpPr>
        <p:spPr/>
        <p:txBody>
          <a:bodyPr/>
          <a:lstStyle/>
          <a:p>
            <a:fld id="{4AD7409B-4553-44EB-9B26-5A3672F0CFC6}" type="slidenum">
              <a:rPr lang="fr-FR" smtClean="0"/>
              <a:t>‹N°›</a:t>
            </a:fld>
            <a:endParaRPr lang="fr-FR"/>
          </a:p>
        </p:txBody>
      </p:sp>
    </p:spTree>
    <p:extLst>
      <p:ext uri="{BB962C8B-B14F-4D97-AF65-F5344CB8AC3E}">
        <p14:creationId xmlns:p14="http://schemas.microsoft.com/office/powerpoint/2010/main" val="3922815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C4109B-EC45-A86A-A242-84B3841B507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36890BC-D1D4-5450-87B8-8016D34198E1}"/>
              </a:ext>
            </a:extLst>
          </p:cNvPr>
          <p:cNvSpPr>
            <a:spLocks noGrp="1"/>
          </p:cNvSpPr>
          <p:nvPr>
            <p:ph type="dt" sz="half" idx="10"/>
          </p:nvPr>
        </p:nvSpPr>
        <p:spPr/>
        <p:txBody>
          <a:bodyPr/>
          <a:lstStyle/>
          <a:p>
            <a:fld id="{2D6F7944-DE04-481F-A0EA-F93175553DF4}" type="datetime1">
              <a:rPr lang="fr-FR" smtClean="0"/>
              <a:t>13/10/2023</a:t>
            </a:fld>
            <a:endParaRPr lang="fr-FR"/>
          </a:p>
        </p:txBody>
      </p:sp>
      <p:sp>
        <p:nvSpPr>
          <p:cNvPr id="4" name="Espace réservé du pied de page 3">
            <a:extLst>
              <a:ext uri="{FF2B5EF4-FFF2-40B4-BE49-F238E27FC236}">
                <a16:creationId xmlns:a16="http://schemas.microsoft.com/office/drawing/2014/main" id="{827F593C-FE08-74D6-F1F8-20AAA31FE4C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8373353-AF70-3983-5F7E-084139595DB6}"/>
              </a:ext>
            </a:extLst>
          </p:cNvPr>
          <p:cNvSpPr>
            <a:spLocks noGrp="1"/>
          </p:cNvSpPr>
          <p:nvPr>
            <p:ph type="sldNum" sz="quarter" idx="12"/>
          </p:nvPr>
        </p:nvSpPr>
        <p:spPr/>
        <p:txBody>
          <a:bodyPr/>
          <a:lstStyle/>
          <a:p>
            <a:fld id="{4AD7409B-4553-44EB-9B26-5A3672F0CFC6}" type="slidenum">
              <a:rPr lang="fr-FR" smtClean="0"/>
              <a:t>‹N°›</a:t>
            </a:fld>
            <a:endParaRPr lang="fr-FR"/>
          </a:p>
        </p:txBody>
      </p:sp>
    </p:spTree>
    <p:extLst>
      <p:ext uri="{BB962C8B-B14F-4D97-AF65-F5344CB8AC3E}">
        <p14:creationId xmlns:p14="http://schemas.microsoft.com/office/powerpoint/2010/main" val="305135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E720235-1E68-3530-4B1C-C73F2D0D22FE}"/>
              </a:ext>
            </a:extLst>
          </p:cNvPr>
          <p:cNvSpPr>
            <a:spLocks noGrp="1"/>
          </p:cNvSpPr>
          <p:nvPr>
            <p:ph type="dt" sz="half" idx="10"/>
          </p:nvPr>
        </p:nvSpPr>
        <p:spPr/>
        <p:txBody>
          <a:bodyPr/>
          <a:lstStyle/>
          <a:p>
            <a:fld id="{62E9AC8E-4EE1-4618-A077-288F1365B8C1}" type="datetime1">
              <a:rPr lang="fr-FR" smtClean="0"/>
              <a:t>13/10/2023</a:t>
            </a:fld>
            <a:endParaRPr lang="fr-FR"/>
          </a:p>
        </p:txBody>
      </p:sp>
      <p:sp>
        <p:nvSpPr>
          <p:cNvPr id="3" name="Espace réservé du pied de page 2">
            <a:extLst>
              <a:ext uri="{FF2B5EF4-FFF2-40B4-BE49-F238E27FC236}">
                <a16:creationId xmlns:a16="http://schemas.microsoft.com/office/drawing/2014/main" id="{575B0AEB-62C9-3719-4740-93330283C4C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F841DA1-E038-51CE-4A12-1278099C60EA}"/>
              </a:ext>
            </a:extLst>
          </p:cNvPr>
          <p:cNvSpPr>
            <a:spLocks noGrp="1"/>
          </p:cNvSpPr>
          <p:nvPr>
            <p:ph type="sldNum" sz="quarter" idx="12"/>
          </p:nvPr>
        </p:nvSpPr>
        <p:spPr/>
        <p:txBody>
          <a:bodyPr/>
          <a:lstStyle/>
          <a:p>
            <a:fld id="{4AD7409B-4553-44EB-9B26-5A3672F0CFC6}" type="slidenum">
              <a:rPr lang="fr-FR" smtClean="0"/>
              <a:t>‹N°›</a:t>
            </a:fld>
            <a:endParaRPr lang="fr-FR"/>
          </a:p>
        </p:txBody>
      </p:sp>
    </p:spTree>
    <p:extLst>
      <p:ext uri="{BB962C8B-B14F-4D97-AF65-F5344CB8AC3E}">
        <p14:creationId xmlns:p14="http://schemas.microsoft.com/office/powerpoint/2010/main" val="267032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273523-9BBB-3A39-4C01-D0591E8DE4B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FF23456-801D-A760-4697-9DE0DBF5B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FEF1236-30E3-CFC4-B051-96BD77D7CE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D9DCEAB-6476-C17C-53D0-A0DCC4462373}"/>
              </a:ext>
            </a:extLst>
          </p:cNvPr>
          <p:cNvSpPr>
            <a:spLocks noGrp="1"/>
          </p:cNvSpPr>
          <p:nvPr>
            <p:ph type="dt" sz="half" idx="10"/>
          </p:nvPr>
        </p:nvSpPr>
        <p:spPr/>
        <p:txBody>
          <a:bodyPr/>
          <a:lstStyle/>
          <a:p>
            <a:fld id="{C35F0D92-45AE-4E7C-A4C1-D02699C684A8}" type="datetime1">
              <a:rPr lang="fr-FR" smtClean="0"/>
              <a:t>13/10/2023</a:t>
            </a:fld>
            <a:endParaRPr lang="fr-FR"/>
          </a:p>
        </p:txBody>
      </p:sp>
      <p:sp>
        <p:nvSpPr>
          <p:cNvPr id="6" name="Espace réservé du pied de page 5">
            <a:extLst>
              <a:ext uri="{FF2B5EF4-FFF2-40B4-BE49-F238E27FC236}">
                <a16:creationId xmlns:a16="http://schemas.microsoft.com/office/drawing/2014/main" id="{77FDD215-66D0-4251-9B4C-0D345BDD6F3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FB5B63C-3B45-724A-935B-35547A13DAEB}"/>
              </a:ext>
            </a:extLst>
          </p:cNvPr>
          <p:cNvSpPr>
            <a:spLocks noGrp="1"/>
          </p:cNvSpPr>
          <p:nvPr>
            <p:ph type="sldNum" sz="quarter" idx="12"/>
          </p:nvPr>
        </p:nvSpPr>
        <p:spPr/>
        <p:txBody>
          <a:bodyPr/>
          <a:lstStyle/>
          <a:p>
            <a:fld id="{4AD7409B-4553-44EB-9B26-5A3672F0CFC6}" type="slidenum">
              <a:rPr lang="fr-FR" smtClean="0"/>
              <a:t>‹N°›</a:t>
            </a:fld>
            <a:endParaRPr lang="fr-FR"/>
          </a:p>
        </p:txBody>
      </p:sp>
    </p:spTree>
    <p:extLst>
      <p:ext uri="{BB962C8B-B14F-4D97-AF65-F5344CB8AC3E}">
        <p14:creationId xmlns:p14="http://schemas.microsoft.com/office/powerpoint/2010/main" val="3110103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DD8BC3-9E31-A508-A3BE-4305A7DB41D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BF1B330-3D98-0491-030E-BB61956ED4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0487F2B-EE1C-27A5-A8C1-5244770D0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A82DDED-85CC-AA9E-6CA9-88EBCEA07A27}"/>
              </a:ext>
            </a:extLst>
          </p:cNvPr>
          <p:cNvSpPr>
            <a:spLocks noGrp="1"/>
          </p:cNvSpPr>
          <p:nvPr>
            <p:ph type="dt" sz="half" idx="10"/>
          </p:nvPr>
        </p:nvSpPr>
        <p:spPr/>
        <p:txBody>
          <a:bodyPr/>
          <a:lstStyle/>
          <a:p>
            <a:fld id="{7B4E333D-AE99-442D-9A0F-A42A5155B8C0}" type="datetime1">
              <a:rPr lang="fr-FR" smtClean="0"/>
              <a:t>13/10/2023</a:t>
            </a:fld>
            <a:endParaRPr lang="fr-FR"/>
          </a:p>
        </p:txBody>
      </p:sp>
      <p:sp>
        <p:nvSpPr>
          <p:cNvPr id="6" name="Espace réservé du pied de page 5">
            <a:extLst>
              <a:ext uri="{FF2B5EF4-FFF2-40B4-BE49-F238E27FC236}">
                <a16:creationId xmlns:a16="http://schemas.microsoft.com/office/drawing/2014/main" id="{840FF73B-01F2-694C-0A0B-44209DEB210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C4B7664-3BAC-542B-71CE-9B4FE51CF395}"/>
              </a:ext>
            </a:extLst>
          </p:cNvPr>
          <p:cNvSpPr>
            <a:spLocks noGrp="1"/>
          </p:cNvSpPr>
          <p:nvPr>
            <p:ph type="sldNum" sz="quarter" idx="12"/>
          </p:nvPr>
        </p:nvSpPr>
        <p:spPr/>
        <p:txBody>
          <a:bodyPr/>
          <a:lstStyle/>
          <a:p>
            <a:fld id="{4AD7409B-4553-44EB-9B26-5A3672F0CFC6}" type="slidenum">
              <a:rPr lang="fr-FR" smtClean="0"/>
              <a:t>‹N°›</a:t>
            </a:fld>
            <a:endParaRPr lang="fr-FR"/>
          </a:p>
        </p:txBody>
      </p:sp>
    </p:spTree>
    <p:extLst>
      <p:ext uri="{BB962C8B-B14F-4D97-AF65-F5344CB8AC3E}">
        <p14:creationId xmlns:p14="http://schemas.microsoft.com/office/powerpoint/2010/main" val="3760442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AF8B7D1-03C4-D072-E209-837017C662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C6FED49-A3AD-4D43-D7A2-CEFBF35CF0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7B0257-6209-E230-5998-1EFA171291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C84FB-06C9-4072-B1E8-F525F6E8DDE6}" type="datetime1">
              <a:rPr lang="fr-FR" smtClean="0"/>
              <a:t>13/10/2023</a:t>
            </a:fld>
            <a:endParaRPr lang="fr-FR"/>
          </a:p>
        </p:txBody>
      </p:sp>
      <p:sp>
        <p:nvSpPr>
          <p:cNvPr id="5" name="Espace réservé du pied de page 4">
            <a:extLst>
              <a:ext uri="{FF2B5EF4-FFF2-40B4-BE49-F238E27FC236}">
                <a16:creationId xmlns:a16="http://schemas.microsoft.com/office/drawing/2014/main" id="{FEEB5AED-A1DF-59FE-BF6F-5E795B2B2A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94EBEDB-0D43-8B36-78B2-EF19C1AFDE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D7409B-4553-44EB-9B26-5A3672F0CFC6}" type="slidenum">
              <a:rPr lang="fr-FR" smtClean="0"/>
              <a:t>‹N°›</a:t>
            </a:fld>
            <a:endParaRPr lang="fr-FR"/>
          </a:p>
        </p:txBody>
      </p:sp>
    </p:spTree>
    <p:extLst>
      <p:ext uri="{BB962C8B-B14F-4D97-AF65-F5344CB8AC3E}">
        <p14:creationId xmlns:p14="http://schemas.microsoft.com/office/powerpoint/2010/main" val="1875165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cid:part1.WL2QQPW5.jCCDItjm@fsu.fr"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6834BD-66BE-1574-CA10-CD0E2F8D8140}"/>
              </a:ext>
            </a:extLst>
          </p:cNvPr>
          <p:cNvSpPr>
            <a:spLocks noGrp="1"/>
          </p:cNvSpPr>
          <p:nvPr>
            <p:ph type="ctrTitle"/>
          </p:nvPr>
        </p:nvSpPr>
        <p:spPr>
          <a:xfrm>
            <a:off x="4568162" y="3673746"/>
            <a:ext cx="7140133" cy="2682604"/>
          </a:xfrm>
        </p:spPr>
        <p:txBody>
          <a:bodyPr>
            <a:normAutofit/>
          </a:bodyPr>
          <a:lstStyle/>
          <a:p>
            <a:r>
              <a:rPr lang="fr-FR" sz="3600" b="1" i="0" u="none" strike="noStrike" baseline="0" dirty="0">
                <a:latin typeface="SourceSansPro-Light"/>
              </a:rPr>
              <a:t>informations sur les déroulements des carrières, les primes et la revalorisation de nos métiers et missions</a:t>
            </a:r>
            <a:br>
              <a:rPr lang="fr-FR" sz="4000" dirty="0"/>
            </a:br>
            <a:endParaRPr lang="fr-FR" sz="4000" b="1" dirty="0">
              <a:latin typeface="Work Sans" pitchFamily="2" charset="0"/>
            </a:endParaRPr>
          </a:p>
        </p:txBody>
      </p:sp>
      <p:pic>
        <p:nvPicPr>
          <p:cNvPr id="5" name="Image 4" descr="Une image contenant logo&#10;&#10;Description générée automatiquement">
            <a:extLst>
              <a:ext uri="{FF2B5EF4-FFF2-40B4-BE49-F238E27FC236}">
                <a16:creationId xmlns:a16="http://schemas.microsoft.com/office/drawing/2014/main" id="{658F8ECE-97EE-3736-B085-5C771E1D8C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5883" y="1515318"/>
            <a:ext cx="4032000" cy="1585095"/>
          </a:xfrm>
          <a:prstGeom prst="rect">
            <a:avLst/>
          </a:prstGeom>
        </p:spPr>
      </p:pic>
      <p:pic>
        <p:nvPicPr>
          <p:cNvPr id="7" name="Image 6">
            <a:extLst>
              <a:ext uri="{FF2B5EF4-FFF2-40B4-BE49-F238E27FC236}">
                <a16:creationId xmlns:a16="http://schemas.microsoft.com/office/drawing/2014/main" id="{04B2B989-6A6F-DB9B-2E8D-93A2AFE6BF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9541" y="-58483"/>
            <a:ext cx="3487483" cy="3487483"/>
          </a:xfrm>
          <a:prstGeom prst="rect">
            <a:avLst/>
          </a:prstGeom>
        </p:spPr>
      </p:pic>
      <p:pic>
        <p:nvPicPr>
          <p:cNvPr id="8" name="Image 7">
            <a:extLst>
              <a:ext uri="{FF2B5EF4-FFF2-40B4-BE49-F238E27FC236}">
                <a16:creationId xmlns:a16="http://schemas.microsoft.com/office/drawing/2014/main" id="{AA7269C6-5FCF-3E91-949C-757B0E4E123F}"/>
              </a:ext>
            </a:extLst>
          </p:cNvPr>
          <p:cNvPicPr>
            <a:picLocks noChangeAspect="1"/>
          </p:cNvPicPr>
          <p:nvPr/>
        </p:nvPicPr>
        <p:blipFill rotWithShape="1">
          <a:blip r:embed="rId4">
            <a:extLst>
              <a:ext uri="{28A0092B-C50C-407E-A947-70E740481C1C}">
                <a14:useLocalDpi xmlns:a14="http://schemas.microsoft.com/office/drawing/2010/main" val="0"/>
              </a:ext>
            </a:extLst>
          </a:blip>
          <a:srcRect r="71237"/>
          <a:stretch/>
        </p:blipFill>
        <p:spPr>
          <a:xfrm rot="10800000">
            <a:off x="343199" y="435942"/>
            <a:ext cx="3327482" cy="1995616"/>
          </a:xfrm>
          <a:prstGeom prst="rect">
            <a:avLst/>
          </a:prstGeom>
        </p:spPr>
      </p:pic>
      <p:sp>
        <p:nvSpPr>
          <p:cNvPr id="11" name="ZoneTexte 10">
            <a:extLst>
              <a:ext uri="{FF2B5EF4-FFF2-40B4-BE49-F238E27FC236}">
                <a16:creationId xmlns:a16="http://schemas.microsoft.com/office/drawing/2014/main" id="{EC336154-5424-8697-FDF1-C6192564CCDB}"/>
              </a:ext>
            </a:extLst>
          </p:cNvPr>
          <p:cNvSpPr txBox="1"/>
          <p:nvPr/>
        </p:nvSpPr>
        <p:spPr>
          <a:xfrm>
            <a:off x="3805905" y="954464"/>
            <a:ext cx="1932565" cy="1938992"/>
          </a:xfrm>
          <a:prstGeom prst="rect">
            <a:avLst/>
          </a:prstGeom>
          <a:noFill/>
        </p:spPr>
        <p:txBody>
          <a:bodyPr wrap="square" rtlCol="0">
            <a:spAutoFit/>
          </a:bodyPr>
          <a:lstStyle/>
          <a:p>
            <a:pPr algn="ctr"/>
            <a:r>
              <a:rPr lang="fr-FR" sz="3000" dirty="0">
                <a:solidFill>
                  <a:schemeClr val="bg1"/>
                </a:solidFill>
                <a:latin typeface="Poppins" panose="00000500000000000000" pitchFamily="2" charset="0"/>
                <a:cs typeface="Poppins" panose="00000500000000000000" pitchFamily="2" charset="0"/>
              </a:rPr>
              <a:t>Secteur</a:t>
            </a:r>
          </a:p>
          <a:p>
            <a:pPr algn="ctr"/>
            <a:r>
              <a:rPr lang="fr-FR" sz="3000" dirty="0">
                <a:solidFill>
                  <a:schemeClr val="bg1"/>
                </a:solidFill>
                <a:latin typeface="Poppins" panose="00000500000000000000" pitchFamily="2" charset="0"/>
                <a:cs typeface="Poppins" panose="00000500000000000000" pitchFamily="2" charset="0"/>
              </a:rPr>
              <a:t>Corpo</a:t>
            </a:r>
          </a:p>
          <a:p>
            <a:pPr algn="ctr"/>
            <a:r>
              <a:rPr lang="fr-FR" sz="3000" dirty="0">
                <a:solidFill>
                  <a:schemeClr val="bg1"/>
                </a:solidFill>
                <a:latin typeface="Poppins" panose="00000500000000000000" pitchFamily="2" charset="0"/>
                <a:cs typeface="Poppins" panose="00000500000000000000" pitchFamily="2" charset="0"/>
              </a:rPr>
              <a:t>du SNEP-FSU</a:t>
            </a:r>
          </a:p>
        </p:txBody>
      </p:sp>
      <p:pic>
        <p:nvPicPr>
          <p:cNvPr id="4" name="Image 3">
            <a:extLst>
              <a:ext uri="{FF2B5EF4-FFF2-40B4-BE49-F238E27FC236}">
                <a16:creationId xmlns:a16="http://schemas.microsoft.com/office/drawing/2014/main" id="{5D16F6E7-DFB4-C6E6-1060-F3B3FCE76173}"/>
              </a:ext>
            </a:extLst>
          </p:cNvPr>
          <p:cNvPicPr>
            <a:picLocks noChangeAspect="1"/>
          </p:cNvPicPr>
          <p:nvPr/>
        </p:nvPicPr>
        <p:blipFill rotWithShape="1">
          <a:blip r:embed="rId4">
            <a:extLst>
              <a:ext uri="{28A0092B-C50C-407E-A947-70E740481C1C}">
                <a14:useLocalDpi xmlns:a14="http://schemas.microsoft.com/office/drawing/2010/main" val="0"/>
              </a:ext>
            </a:extLst>
          </a:blip>
          <a:srcRect r="71237"/>
          <a:stretch/>
        </p:blipFill>
        <p:spPr>
          <a:xfrm rot="10800000">
            <a:off x="300267" y="2441760"/>
            <a:ext cx="3327482" cy="1995616"/>
          </a:xfrm>
          <a:prstGeom prst="rect">
            <a:avLst/>
          </a:prstGeom>
        </p:spPr>
      </p:pic>
      <p:pic>
        <p:nvPicPr>
          <p:cNvPr id="10" name="Image 9">
            <a:extLst>
              <a:ext uri="{FF2B5EF4-FFF2-40B4-BE49-F238E27FC236}">
                <a16:creationId xmlns:a16="http://schemas.microsoft.com/office/drawing/2014/main" id="{6662EABC-C428-71A6-6834-61523F8947FE}"/>
              </a:ext>
            </a:extLst>
          </p:cNvPr>
          <p:cNvPicPr>
            <a:picLocks noChangeAspect="1"/>
          </p:cNvPicPr>
          <p:nvPr/>
        </p:nvPicPr>
        <p:blipFill rotWithShape="1">
          <a:blip r:embed="rId4">
            <a:extLst>
              <a:ext uri="{28A0092B-C50C-407E-A947-70E740481C1C}">
                <a14:useLocalDpi xmlns:a14="http://schemas.microsoft.com/office/drawing/2010/main" val="0"/>
              </a:ext>
            </a:extLst>
          </a:blip>
          <a:srcRect r="71237"/>
          <a:stretch/>
        </p:blipFill>
        <p:spPr>
          <a:xfrm rot="10800000">
            <a:off x="350750" y="4426442"/>
            <a:ext cx="3327482" cy="1995616"/>
          </a:xfrm>
          <a:prstGeom prst="rect">
            <a:avLst/>
          </a:prstGeom>
        </p:spPr>
      </p:pic>
      <p:cxnSp>
        <p:nvCxnSpPr>
          <p:cNvPr id="13" name="Connecteur droit 12">
            <a:extLst>
              <a:ext uri="{FF2B5EF4-FFF2-40B4-BE49-F238E27FC236}">
                <a16:creationId xmlns:a16="http://schemas.microsoft.com/office/drawing/2014/main" id="{EEFBB552-D19E-2210-53CC-D3F420405C0F}"/>
              </a:ext>
            </a:extLst>
          </p:cNvPr>
          <p:cNvCxnSpPr>
            <a:cxnSpLocks/>
          </p:cNvCxnSpPr>
          <p:nvPr/>
        </p:nvCxnSpPr>
        <p:spPr>
          <a:xfrm>
            <a:off x="4772188" y="5903535"/>
            <a:ext cx="5552912" cy="0"/>
          </a:xfrm>
          <a:prstGeom prst="line">
            <a:avLst/>
          </a:prstGeom>
        </p:spPr>
        <p:style>
          <a:lnRef idx="1">
            <a:schemeClr val="dk1"/>
          </a:lnRef>
          <a:fillRef idx="0">
            <a:schemeClr val="dk1"/>
          </a:fillRef>
          <a:effectRef idx="0">
            <a:schemeClr val="dk1"/>
          </a:effectRef>
          <a:fontRef idx="minor">
            <a:schemeClr val="tx1"/>
          </a:fontRef>
        </p:style>
      </p:cxnSp>
      <p:sp>
        <p:nvSpPr>
          <p:cNvPr id="14" name="Espace réservé du numéro de diapositive 13">
            <a:extLst>
              <a:ext uri="{FF2B5EF4-FFF2-40B4-BE49-F238E27FC236}">
                <a16:creationId xmlns:a16="http://schemas.microsoft.com/office/drawing/2014/main" id="{75A66DA4-E490-36D6-F8D7-E705941F6811}"/>
              </a:ext>
            </a:extLst>
          </p:cNvPr>
          <p:cNvSpPr>
            <a:spLocks noGrp="1"/>
          </p:cNvSpPr>
          <p:nvPr>
            <p:ph type="sldNum" sz="quarter" idx="12"/>
          </p:nvPr>
        </p:nvSpPr>
        <p:spPr/>
        <p:txBody>
          <a:bodyPr/>
          <a:lstStyle/>
          <a:p>
            <a:fld id="{4AD7409B-4553-44EB-9B26-5A3672F0CFC6}" type="slidenum">
              <a:rPr lang="fr-FR" smtClean="0"/>
              <a:t>1</a:t>
            </a:fld>
            <a:endParaRPr lang="fr-FR"/>
          </a:p>
        </p:txBody>
      </p:sp>
    </p:spTree>
    <p:extLst>
      <p:ext uri="{BB962C8B-B14F-4D97-AF65-F5344CB8AC3E}">
        <p14:creationId xmlns:p14="http://schemas.microsoft.com/office/powerpoint/2010/main" val="394282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785BE9B-D364-F6AF-22DC-017E65BBB31C}"/>
              </a:ext>
            </a:extLst>
          </p:cNvPr>
          <p:cNvSpPr>
            <a:spLocks noGrp="1"/>
          </p:cNvSpPr>
          <p:nvPr>
            <p:ph type="sldNum" sz="quarter" idx="12"/>
          </p:nvPr>
        </p:nvSpPr>
        <p:spPr/>
        <p:txBody>
          <a:bodyPr/>
          <a:lstStyle/>
          <a:p>
            <a:fld id="{4AD7409B-4553-44EB-9B26-5A3672F0CFC6}" type="slidenum">
              <a:rPr lang="fr-FR" smtClean="0"/>
              <a:t>10</a:t>
            </a:fld>
            <a:endParaRPr lang="fr-FR"/>
          </a:p>
        </p:txBody>
      </p:sp>
      <p:graphicFrame>
        <p:nvGraphicFramePr>
          <p:cNvPr id="5" name="Espace réservé du contenu 4">
            <a:extLst>
              <a:ext uri="{FF2B5EF4-FFF2-40B4-BE49-F238E27FC236}">
                <a16:creationId xmlns:a16="http://schemas.microsoft.com/office/drawing/2014/main" id="{C5AB8C92-6B60-5FAD-9AE7-CAFF7B1EF289}"/>
              </a:ext>
            </a:extLst>
          </p:cNvPr>
          <p:cNvGraphicFramePr>
            <a:graphicFrameLocks noGrp="1"/>
          </p:cNvGraphicFramePr>
          <p:nvPr>
            <p:ph idx="1"/>
            <p:extLst>
              <p:ext uri="{D42A27DB-BD31-4B8C-83A1-F6EECF244321}">
                <p14:modId xmlns:p14="http://schemas.microsoft.com/office/powerpoint/2010/main" val="3692815260"/>
              </p:ext>
            </p:extLst>
          </p:nvPr>
        </p:nvGraphicFramePr>
        <p:xfrm>
          <a:off x="838200" y="278296"/>
          <a:ext cx="10515600" cy="589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5224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C7F90A-C780-1451-A6B5-A9D95E10060A}"/>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5CB342A0-C31A-7FF7-7149-29BFC7C7AB71}"/>
              </a:ext>
            </a:extLst>
          </p:cNvPr>
          <p:cNvSpPr>
            <a:spLocks noGrp="1"/>
          </p:cNvSpPr>
          <p:nvPr>
            <p:ph idx="1"/>
          </p:nvPr>
        </p:nvSpPr>
        <p:spPr/>
        <p:txBody>
          <a:bodyPr>
            <a:normAutofit/>
          </a:bodyPr>
          <a:lstStyle/>
          <a:p>
            <a:r>
              <a:rPr lang="fr-FR" sz="3600" b="1" dirty="0"/>
              <a:t>Des lignes de bataille sur cette question de la carrière : </a:t>
            </a:r>
          </a:p>
          <a:p>
            <a:r>
              <a:rPr lang="fr-FR" sz="3600" b="1" dirty="0"/>
              <a:t>La part de l’indiciaire et de l’indemnitaire</a:t>
            </a:r>
          </a:p>
          <a:p>
            <a:r>
              <a:rPr lang="fr-FR" sz="3600" b="1" dirty="0"/>
              <a:t>La part de la connexion de l’évaluation à la carrière</a:t>
            </a:r>
          </a:p>
          <a:p>
            <a:r>
              <a:rPr lang="fr-FR" sz="3600" b="1" dirty="0"/>
              <a:t>Le management</a:t>
            </a:r>
          </a:p>
          <a:p>
            <a:r>
              <a:rPr lang="fr-FR" sz="3600" b="1" dirty="0"/>
              <a:t>L’affaiblissement syndical</a:t>
            </a:r>
          </a:p>
        </p:txBody>
      </p:sp>
      <p:sp>
        <p:nvSpPr>
          <p:cNvPr id="4" name="Espace réservé du numéro de diapositive 3">
            <a:extLst>
              <a:ext uri="{FF2B5EF4-FFF2-40B4-BE49-F238E27FC236}">
                <a16:creationId xmlns:a16="http://schemas.microsoft.com/office/drawing/2014/main" id="{55A6E85F-FD14-C48B-651E-E0963672AE55}"/>
              </a:ext>
            </a:extLst>
          </p:cNvPr>
          <p:cNvSpPr>
            <a:spLocks noGrp="1"/>
          </p:cNvSpPr>
          <p:nvPr>
            <p:ph type="sldNum" sz="quarter" idx="12"/>
          </p:nvPr>
        </p:nvSpPr>
        <p:spPr/>
        <p:txBody>
          <a:bodyPr/>
          <a:lstStyle/>
          <a:p>
            <a:fld id="{4AD7409B-4553-44EB-9B26-5A3672F0CFC6}" type="slidenum">
              <a:rPr lang="fr-FR" smtClean="0"/>
              <a:t>11</a:t>
            </a:fld>
            <a:endParaRPr lang="fr-FR"/>
          </a:p>
        </p:txBody>
      </p:sp>
    </p:spTree>
    <p:extLst>
      <p:ext uri="{BB962C8B-B14F-4D97-AF65-F5344CB8AC3E}">
        <p14:creationId xmlns:p14="http://schemas.microsoft.com/office/powerpoint/2010/main" val="8088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900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1950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2590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444521-61DE-10CE-410C-8A89CBFFFBB7}"/>
              </a:ext>
            </a:extLst>
          </p:cNvPr>
          <p:cNvSpPr>
            <a:spLocks noGrp="1"/>
          </p:cNvSpPr>
          <p:nvPr>
            <p:ph type="title"/>
          </p:nvPr>
        </p:nvSpPr>
        <p:spPr/>
        <p:txBody>
          <a:bodyPr/>
          <a:lstStyle/>
          <a:p>
            <a:r>
              <a:rPr lang="fr-FR" dirty="0"/>
              <a:t>Chgt de la classe normale après PPCR</a:t>
            </a:r>
          </a:p>
        </p:txBody>
      </p:sp>
      <p:graphicFrame>
        <p:nvGraphicFramePr>
          <p:cNvPr id="6" name="Espace réservé du contenu 5">
            <a:extLst>
              <a:ext uri="{FF2B5EF4-FFF2-40B4-BE49-F238E27FC236}">
                <a16:creationId xmlns:a16="http://schemas.microsoft.com/office/drawing/2014/main" id="{AEF92C24-2469-25FD-89D1-BD5FEC362544}"/>
              </a:ext>
            </a:extLst>
          </p:cNvPr>
          <p:cNvGraphicFramePr>
            <a:graphicFrameLocks noGrp="1"/>
          </p:cNvGraphicFramePr>
          <p:nvPr>
            <p:ph idx="1"/>
            <p:extLst>
              <p:ext uri="{D42A27DB-BD31-4B8C-83A1-F6EECF244321}">
                <p14:modId xmlns:p14="http://schemas.microsoft.com/office/powerpoint/2010/main" val="135745417"/>
              </p:ext>
            </p:extLst>
          </p:nvPr>
        </p:nvGraphicFramePr>
        <p:xfrm>
          <a:off x="1938131" y="1868557"/>
          <a:ext cx="7166112" cy="4475256"/>
        </p:xfrm>
        <a:graphic>
          <a:graphicData uri="http://schemas.openxmlformats.org/drawingml/2006/table">
            <a:tbl>
              <a:tblPr/>
              <a:tblGrid>
                <a:gridCol w="1126748">
                  <a:extLst>
                    <a:ext uri="{9D8B030D-6E8A-4147-A177-3AD203B41FA5}">
                      <a16:colId xmlns:a16="http://schemas.microsoft.com/office/drawing/2014/main" val="3459287249"/>
                    </a:ext>
                  </a:extLst>
                </a:gridCol>
                <a:gridCol w="1622515">
                  <a:extLst>
                    <a:ext uri="{9D8B030D-6E8A-4147-A177-3AD203B41FA5}">
                      <a16:colId xmlns:a16="http://schemas.microsoft.com/office/drawing/2014/main" val="1986080222"/>
                    </a:ext>
                  </a:extLst>
                </a:gridCol>
                <a:gridCol w="1307027">
                  <a:extLst>
                    <a:ext uri="{9D8B030D-6E8A-4147-A177-3AD203B41FA5}">
                      <a16:colId xmlns:a16="http://schemas.microsoft.com/office/drawing/2014/main" val="2552627895"/>
                    </a:ext>
                  </a:extLst>
                </a:gridCol>
                <a:gridCol w="1442236">
                  <a:extLst>
                    <a:ext uri="{9D8B030D-6E8A-4147-A177-3AD203B41FA5}">
                      <a16:colId xmlns:a16="http://schemas.microsoft.com/office/drawing/2014/main" val="708834365"/>
                    </a:ext>
                  </a:extLst>
                </a:gridCol>
                <a:gridCol w="1667586">
                  <a:extLst>
                    <a:ext uri="{9D8B030D-6E8A-4147-A177-3AD203B41FA5}">
                      <a16:colId xmlns:a16="http://schemas.microsoft.com/office/drawing/2014/main" val="439155638"/>
                    </a:ext>
                  </a:extLst>
                </a:gridCol>
              </a:tblGrid>
              <a:tr h="372938">
                <a:tc>
                  <a:txBody>
                    <a:bodyPr/>
                    <a:lstStyle/>
                    <a:p>
                      <a:pPr algn="ctr" rtl="0" fontAlgn="ctr"/>
                      <a:r>
                        <a:rPr lang="fr-FR" sz="2400" b="1" i="0" u="none" strike="noStrike" dirty="0" err="1">
                          <a:solidFill>
                            <a:srgbClr val="000000"/>
                          </a:solidFill>
                          <a:effectLst/>
                          <a:latin typeface="Gill Sans MT" panose="020B0502020104020203" pitchFamily="34" charset="0"/>
                        </a:rPr>
                        <a:t>Éch</a:t>
                      </a:r>
                      <a:r>
                        <a:rPr lang="fr-FR" sz="2400" b="1" i="0" u="none" strike="noStrike" dirty="0">
                          <a:solidFill>
                            <a:srgbClr val="000000"/>
                          </a:solidFill>
                          <a:effectLst/>
                          <a:latin typeface="Gill Sans MT" panose="020B0502020104020203" pitchFamily="34" charset="0"/>
                        </a:rPr>
                        <a: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fr-FR" sz="2400" b="1" i="0" u="none" strike="noStrike">
                          <a:solidFill>
                            <a:srgbClr val="000000"/>
                          </a:solidFill>
                          <a:effectLst/>
                          <a:latin typeface="Gill Sans MT" panose="020B0502020104020203" pitchFamily="34" charset="0"/>
                        </a:rPr>
                        <a:t>GCh</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fr-FR" sz="2400" b="1" i="0" u="none" strike="noStrike">
                          <a:solidFill>
                            <a:srgbClr val="000000"/>
                          </a:solidFill>
                          <a:effectLst/>
                          <a:latin typeface="Gill Sans MT" panose="020B0502020104020203" pitchFamily="34" charset="0"/>
                        </a:rPr>
                        <a:t>Ch</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fr-FR" sz="2400" b="1" i="0" u="none" strike="noStrike">
                          <a:solidFill>
                            <a:srgbClr val="000000"/>
                          </a:solidFill>
                          <a:effectLst/>
                          <a:latin typeface="Gill Sans MT" panose="020B0502020104020203" pitchFamily="34" charset="0"/>
                        </a:rPr>
                        <a:t>Anc</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fr-FR" sz="2400" b="1" i="0" u="none" strike="noStrike">
                          <a:solidFill>
                            <a:srgbClr val="000000"/>
                          </a:solidFill>
                          <a:effectLst/>
                          <a:latin typeface="Gill Sans MT" panose="020B0502020104020203" pitchFamily="34" charset="0"/>
                        </a:rPr>
                        <a:t>Durée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0E8"/>
                    </a:solidFill>
                  </a:tcPr>
                </a:tc>
                <a:extLst>
                  <a:ext uri="{0D108BD9-81ED-4DB2-BD59-A6C34878D82A}">
                    <a16:rowId xmlns:a16="http://schemas.microsoft.com/office/drawing/2014/main" val="2422150909"/>
                  </a:ext>
                </a:extLst>
              </a:tr>
              <a:tr h="372938">
                <a:tc>
                  <a:txBody>
                    <a:bodyPr/>
                    <a:lstStyle/>
                    <a:p>
                      <a:pPr algn="ctr" rtl="0" fontAlgn="ctr"/>
                      <a:r>
                        <a:rPr lang="fr-FR" sz="2400" b="1" i="0" u="none" strike="noStrike" dirty="0">
                          <a:solidFill>
                            <a:srgbClr val="000000"/>
                          </a:solidFill>
                          <a:effectLst/>
                          <a:latin typeface="Gill Sans MT" panose="020B0502020104020203" pitchFamily="34" charset="0"/>
                        </a:rPr>
                        <a:t>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gridSpan="3">
                  <a:txBody>
                    <a:bodyPr/>
                    <a:lstStyle/>
                    <a:p>
                      <a:pPr algn="ctr" rtl="0" fontAlgn="ctr"/>
                      <a:r>
                        <a:rPr lang="fr-FR" sz="2400" b="1" i="0" u="none" strike="noStrike" dirty="0">
                          <a:solidFill>
                            <a:srgbClr val="000000"/>
                          </a:solidFill>
                          <a:effectLst/>
                          <a:latin typeface="Gill Sans MT" panose="020B0502020104020203" pitchFamily="34" charset="0"/>
                        </a:rPr>
                        <a:t>0,25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hMerge="1">
                  <a:txBody>
                    <a:bodyPr/>
                    <a:lstStyle/>
                    <a:p>
                      <a:endParaRPr lang="fr-FR"/>
                    </a:p>
                  </a:txBody>
                  <a:tcPr/>
                </a:tc>
                <a:tc hMerge="1">
                  <a:txBody>
                    <a:bodyPr/>
                    <a:lstStyle/>
                    <a:p>
                      <a:endParaRPr lang="fr-FR"/>
                    </a:p>
                  </a:txBody>
                  <a:tcPr/>
                </a:tc>
                <a:tc>
                  <a:txBody>
                    <a:bodyPr/>
                    <a:lstStyle/>
                    <a:p>
                      <a:pPr algn="ctr" rtl="0" fontAlgn="ctr"/>
                      <a:r>
                        <a:rPr lang="fr-FR" sz="2400" b="1" i="0" u="none" strike="noStrike">
                          <a:solidFill>
                            <a:srgbClr val="000000"/>
                          </a:solidFill>
                          <a:effectLst/>
                          <a:latin typeface="Gill Sans MT" panose="020B0502020104020203" pitchFamily="34" charset="0"/>
                        </a:rPr>
                        <a:t>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0E8"/>
                    </a:solidFill>
                  </a:tcPr>
                </a:tc>
                <a:extLst>
                  <a:ext uri="{0D108BD9-81ED-4DB2-BD59-A6C34878D82A}">
                    <a16:rowId xmlns:a16="http://schemas.microsoft.com/office/drawing/2014/main" val="1435382848"/>
                  </a:ext>
                </a:extLst>
              </a:tr>
              <a:tr h="372938">
                <a:tc>
                  <a:txBody>
                    <a:bodyPr/>
                    <a:lstStyle/>
                    <a:p>
                      <a:pPr algn="ctr" rtl="0" fontAlgn="ctr"/>
                      <a:r>
                        <a:rPr lang="fr-FR" sz="2400" b="1" i="0" u="none" strike="noStrike">
                          <a:solidFill>
                            <a:srgbClr val="000000"/>
                          </a:solidFill>
                          <a:effectLst/>
                          <a:latin typeface="Gill Sans MT" panose="020B0502020104020203"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gridSpan="3">
                  <a:txBody>
                    <a:bodyPr/>
                    <a:lstStyle/>
                    <a:p>
                      <a:pPr algn="ctr" rtl="0" fontAlgn="ctr"/>
                      <a:r>
                        <a:rPr lang="fr-FR" sz="2400" b="1" i="0" u="none" strike="noStrike" dirty="0">
                          <a:solidFill>
                            <a:srgbClr val="000000"/>
                          </a:solidFill>
                          <a:effectLst/>
                          <a:latin typeface="Gill Sans MT" panose="020B0502020104020203" pitchFamily="34" charset="0"/>
                        </a:rPr>
                        <a:t>0,75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hMerge="1">
                  <a:txBody>
                    <a:bodyPr/>
                    <a:lstStyle/>
                    <a:p>
                      <a:endParaRPr lang="fr-FR"/>
                    </a:p>
                  </a:txBody>
                  <a:tcPr/>
                </a:tc>
                <a:tc hMerge="1">
                  <a:txBody>
                    <a:bodyPr/>
                    <a:lstStyle/>
                    <a:p>
                      <a:endParaRPr lang="fr-FR"/>
                    </a:p>
                  </a:txBody>
                  <a:tcPr/>
                </a:tc>
                <a:tc>
                  <a:txBody>
                    <a:bodyPr/>
                    <a:lstStyle/>
                    <a:p>
                      <a:pPr algn="ctr" rtl="0" fontAlgn="ctr"/>
                      <a:r>
                        <a:rPr lang="fr-FR" sz="2400" b="1" i="0" u="none" strike="noStrike">
                          <a:solidFill>
                            <a:srgbClr val="000000"/>
                          </a:solidFill>
                          <a:effectLst/>
                          <a:latin typeface="Gill Sans MT" panose="020B0502020104020203" pitchFamily="34" charset="0"/>
                        </a:rPr>
                        <a:t>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0E8"/>
                    </a:solidFill>
                  </a:tcPr>
                </a:tc>
                <a:extLst>
                  <a:ext uri="{0D108BD9-81ED-4DB2-BD59-A6C34878D82A}">
                    <a16:rowId xmlns:a16="http://schemas.microsoft.com/office/drawing/2014/main" val="1680755828"/>
                  </a:ext>
                </a:extLst>
              </a:tr>
              <a:tr h="372938">
                <a:tc>
                  <a:txBody>
                    <a:bodyPr/>
                    <a:lstStyle/>
                    <a:p>
                      <a:pPr algn="ctr" rtl="0" fontAlgn="ctr"/>
                      <a:r>
                        <a:rPr lang="fr-FR" sz="2400" b="1" i="0" u="none" strike="noStrike">
                          <a:solidFill>
                            <a:srgbClr val="000000"/>
                          </a:solidFill>
                          <a:effectLst/>
                          <a:latin typeface="Gill Sans MT" panose="020B0502020104020203"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gridSpan="3">
                  <a:txBody>
                    <a:bodyPr/>
                    <a:lstStyle/>
                    <a:p>
                      <a:pPr algn="ctr" rtl="0" fontAlgn="ctr"/>
                      <a:r>
                        <a:rPr lang="fr-FR" sz="2400" b="1" i="0" u="none" strike="noStrike" dirty="0">
                          <a:solidFill>
                            <a:srgbClr val="000000"/>
                          </a:solidFill>
                          <a:effectLst/>
                          <a:latin typeface="Gill Sans MT" panose="020B0502020104020203" pitchFamily="34" charset="0"/>
                        </a:rPr>
                        <a:t>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hMerge="1">
                  <a:txBody>
                    <a:bodyPr/>
                    <a:lstStyle/>
                    <a:p>
                      <a:endParaRPr lang="fr-FR"/>
                    </a:p>
                  </a:txBody>
                  <a:tcPr/>
                </a:tc>
                <a:tc hMerge="1">
                  <a:txBody>
                    <a:bodyPr/>
                    <a:lstStyle/>
                    <a:p>
                      <a:endParaRPr lang="fr-FR"/>
                    </a:p>
                  </a:txBody>
                  <a:tcPr/>
                </a:tc>
                <a:tc>
                  <a:txBody>
                    <a:bodyPr/>
                    <a:lstStyle/>
                    <a:p>
                      <a:pPr algn="ctr" rtl="0" fontAlgn="ctr"/>
                      <a:r>
                        <a:rPr lang="fr-FR" sz="2400" b="1" i="0" u="none" strike="noStrike">
                          <a:solidFill>
                            <a:srgbClr val="000000"/>
                          </a:solidFill>
                          <a:effectLst/>
                          <a:latin typeface="Gill Sans MT" panose="020B0502020104020203"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0E8"/>
                    </a:solidFill>
                  </a:tcPr>
                </a:tc>
                <a:extLst>
                  <a:ext uri="{0D108BD9-81ED-4DB2-BD59-A6C34878D82A}">
                    <a16:rowId xmlns:a16="http://schemas.microsoft.com/office/drawing/2014/main" val="792758510"/>
                  </a:ext>
                </a:extLst>
              </a:tr>
              <a:tr h="372938">
                <a:tc>
                  <a:txBody>
                    <a:bodyPr/>
                    <a:lstStyle/>
                    <a:p>
                      <a:pPr algn="ctr" rtl="0" fontAlgn="ctr"/>
                      <a:r>
                        <a:rPr lang="fr-FR" sz="2400" b="1" i="0" u="none" strike="noStrike">
                          <a:solidFill>
                            <a:srgbClr val="000000"/>
                          </a:solidFill>
                          <a:effectLst/>
                          <a:latin typeface="Gill Sans MT" panose="020B0502020104020203" pitchFamily="34" charset="0"/>
                        </a:rPr>
                        <a:t>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fr-FR" sz="2400" b="1" i="0" u="none" strike="noStrike">
                          <a:solidFill>
                            <a:srgbClr val="000000"/>
                          </a:solidFill>
                          <a:effectLst/>
                          <a:latin typeface="Gill Sans MT" panose="020B0502020104020203"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gridSpan="2">
                  <a:txBody>
                    <a:bodyPr/>
                    <a:lstStyle/>
                    <a:p>
                      <a:pPr algn="ctr" rtl="0" fontAlgn="ctr"/>
                      <a:r>
                        <a:rPr lang="fr-FR" sz="2400" b="1" i="0" u="none" strike="noStrike">
                          <a:solidFill>
                            <a:srgbClr val="000000"/>
                          </a:solidFill>
                          <a:effectLst/>
                          <a:latin typeface="Gill Sans MT" panose="020B0502020104020203" pitchFamily="34" charset="0"/>
                        </a:rPr>
                        <a:t>2,5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hMerge="1">
                  <a:txBody>
                    <a:bodyPr/>
                    <a:lstStyle/>
                    <a:p>
                      <a:endParaRPr lang="fr-FR"/>
                    </a:p>
                  </a:txBody>
                  <a:tcPr/>
                </a:tc>
                <a:tc>
                  <a:txBody>
                    <a:bodyPr/>
                    <a:lstStyle/>
                    <a:p>
                      <a:pPr algn="ctr" rtl="0" fontAlgn="ctr"/>
                      <a:r>
                        <a:rPr lang="fr-FR" sz="2400" b="1" i="0" u="none" strike="noStrike">
                          <a:solidFill>
                            <a:srgbClr val="000000"/>
                          </a:solidFill>
                          <a:effectLst/>
                          <a:latin typeface="Gill Sans MT" panose="020B0502020104020203"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0E8"/>
                    </a:solidFill>
                  </a:tcPr>
                </a:tc>
                <a:extLst>
                  <a:ext uri="{0D108BD9-81ED-4DB2-BD59-A6C34878D82A}">
                    <a16:rowId xmlns:a16="http://schemas.microsoft.com/office/drawing/2014/main" val="3969667533"/>
                  </a:ext>
                </a:extLst>
              </a:tr>
              <a:tr h="372938">
                <a:tc>
                  <a:txBody>
                    <a:bodyPr/>
                    <a:lstStyle/>
                    <a:p>
                      <a:pPr algn="ctr" rtl="0" fontAlgn="ctr"/>
                      <a:r>
                        <a:rPr lang="fr-FR" sz="2400" b="1" i="0" u="none" strike="noStrike">
                          <a:solidFill>
                            <a:srgbClr val="000000"/>
                          </a:solidFill>
                          <a:effectLst/>
                          <a:latin typeface="Gill Sans MT" panose="020B0502020104020203"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fr-FR" sz="2400" b="1" i="0" u="none" strike="noStrike">
                          <a:solidFill>
                            <a:srgbClr val="000000"/>
                          </a:solidFill>
                          <a:effectLst/>
                          <a:latin typeface="Gill Sans MT" panose="020B0502020104020203" pitchFamily="34" charset="0"/>
                        </a:rPr>
                        <a:t>2,5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fr-FR" sz="2400" b="1" i="0" u="none" strike="noStrike">
                          <a:solidFill>
                            <a:srgbClr val="000000"/>
                          </a:solidFill>
                          <a:effectLst/>
                          <a:latin typeface="Gill Sans MT" panose="020B0502020104020203"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fr-FR" sz="2400" b="1" i="0" u="none" strike="noStrike" dirty="0">
                          <a:solidFill>
                            <a:srgbClr val="000000"/>
                          </a:solidFill>
                          <a:effectLst/>
                          <a:latin typeface="Gill Sans MT" panose="020B0502020104020203" pitchFamily="34" charset="0"/>
                        </a:rPr>
                        <a:t>3,5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fr-FR" sz="2400" b="1" i="0" u="none" strike="noStrike">
                          <a:solidFill>
                            <a:srgbClr val="000000"/>
                          </a:solidFill>
                          <a:effectLst/>
                          <a:latin typeface="Gill Sans MT" panose="020B0502020104020203" pitchFamily="34" charset="0"/>
                        </a:rPr>
                        <a:t>2,5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0E8"/>
                    </a:solidFill>
                  </a:tcPr>
                </a:tc>
                <a:extLst>
                  <a:ext uri="{0D108BD9-81ED-4DB2-BD59-A6C34878D82A}">
                    <a16:rowId xmlns:a16="http://schemas.microsoft.com/office/drawing/2014/main" val="1188844993"/>
                  </a:ext>
                </a:extLst>
              </a:tr>
              <a:tr h="372938">
                <a:tc>
                  <a:txBody>
                    <a:bodyPr/>
                    <a:lstStyle/>
                    <a:p>
                      <a:pPr algn="ctr" rtl="0" fontAlgn="ctr"/>
                      <a:r>
                        <a:rPr lang="fr-FR" sz="2400" b="1" i="0" u="none" strike="noStrike" dirty="0">
                          <a:solidFill>
                            <a:srgbClr val="000000"/>
                          </a:solidFill>
                          <a:effectLst/>
                          <a:latin typeface="Gill Sans MT" panose="020B0502020104020203" pitchFamily="34" charset="0"/>
                        </a:rPr>
                        <a:t>6*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fr-FR" sz="2400" b="1" i="0" u="none" strike="noStrike" dirty="0">
                          <a:solidFill>
                            <a:srgbClr val="000000"/>
                          </a:solidFill>
                          <a:effectLst/>
                          <a:latin typeface="Gill Sans MT" panose="020B0502020104020203" pitchFamily="34" charset="0"/>
                        </a:rPr>
                        <a:t>2,5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fr-FR" sz="2400" b="1" i="0" u="none" strike="noStrike">
                          <a:solidFill>
                            <a:srgbClr val="000000"/>
                          </a:solidFill>
                          <a:effectLst/>
                          <a:latin typeface="Gill Sans MT" panose="020B0502020104020203"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fr-FR" sz="2400" b="1" i="0" u="none" strike="noStrike">
                          <a:solidFill>
                            <a:srgbClr val="000000"/>
                          </a:solidFill>
                          <a:effectLst/>
                          <a:latin typeface="Gill Sans MT" panose="020B0502020104020203" pitchFamily="34" charset="0"/>
                        </a:rPr>
                        <a:t>3,5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fr-FR" sz="2400" b="1" i="0" u="none" strike="noStrike" dirty="0">
                          <a:solidFill>
                            <a:srgbClr val="000000"/>
                          </a:solidFill>
                          <a:effectLst/>
                          <a:latin typeface="Gill Sans MT" panose="020B0502020104020203" pitchFamily="34" charset="0"/>
                        </a:rPr>
                        <a:t>2/3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370713486"/>
                  </a:ext>
                </a:extLst>
              </a:tr>
              <a:tr h="372938">
                <a:tc>
                  <a:txBody>
                    <a:bodyPr/>
                    <a:lstStyle/>
                    <a:p>
                      <a:pPr algn="ctr" rtl="0" fontAlgn="ctr"/>
                      <a:r>
                        <a:rPr lang="fr-FR" sz="2400" b="1" i="0" u="none" strike="noStrike" dirty="0">
                          <a:solidFill>
                            <a:srgbClr val="000000"/>
                          </a:solidFill>
                          <a:effectLst/>
                          <a:latin typeface="Gill Sans MT" panose="020B0502020104020203" pitchFamily="34" charset="0"/>
                        </a:rPr>
                        <a:t>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fr-FR" sz="2400" b="1" i="0" u="none" strike="noStrike">
                          <a:solidFill>
                            <a:srgbClr val="000000"/>
                          </a:solidFill>
                          <a:effectLst/>
                          <a:latin typeface="Gill Sans MT" panose="020B0502020104020203" pitchFamily="34" charset="0"/>
                        </a:rPr>
                        <a:t>2,5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fr-FR" sz="2400" b="1" i="0" u="none" strike="noStrike">
                          <a:solidFill>
                            <a:srgbClr val="000000"/>
                          </a:solidFill>
                          <a:effectLst/>
                          <a:latin typeface="Gill Sans MT" panose="020B0502020104020203"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fr-FR" sz="2400" b="1" i="0" u="none" strike="noStrike">
                          <a:solidFill>
                            <a:srgbClr val="000000"/>
                          </a:solidFill>
                          <a:effectLst/>
                          <a:latin typeface="Gill Sans MT" panose="020B0502020104020203" pitchFamily="34" charset="0"/>
                        </a:rPr>
                        <a:t>3,5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fr-FR" sz="2400" b="1" i="0" u="none" strike="noStrike" dirty="0">
                          <a:solidFill>
                            <a:srgbClr val="000000"/>
                          </a:solidFill>
                          <a:effectLst/>
                          <a:latin typeface="Gill Sans MT" panose="020B0502020104020203"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0E8"/>
                    </a:solidFill>
                  </a:tcPr>
                </a:tc>
                <a:extLst>
                  <a:ext uri="{0D108BD9-81ED-4DB2-BD59-A6C34878D82A}">
                    <a16:rowId xmlns:a16="http://schemas.microsoft.com/office/drawing/2014/main" val="482419021"/>
                  </a:ext>
                </a:extLst>
              </a:tr>
              <a:tr h="372938">
                <a:tc>
                  <a:txBody>
                    <a:bodyPr/>
                    <a:lstStyle/>
                    <a:p>
                      <a:pPr algn="ctr" rtl="0" fontAlgn="ctr"/>
                      <a:r>
                        <a:rPr lang="fr-FR" sz="2400" b="1" i="0" u="none" strike="noStrike">
                          <a:solidFill>
                            <a:srgbClr val="000000"/>
                          </a:solidFill>
                          <a:effectLst/>
                          <a:latin typeface="Gill Sans MT" panose="020B0502020104020203" pitchFamily="34" charset="0"/>
                        </a:rPr>
                        <a:t>8*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fr-FR" sz="2400" b="1" i="0" u="none" strike="noStrike">
                          <a:solidFill>
                            <a:srgbClr val="000000"/>
                          </a:solidFill>
                          <a:effectLst/>
                          <a:latin typeface="Gill Sans MT" panose="020B0502020104020203" pitchFamily="34" charset="0"/>
                        </a:rPr>
                        <a:t>2,5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fr-FR" sz="2400" b="1" i="0" u="none" strike="noStrike">
                          <a:solidFill>
                            <a:srgbClr val="000000"/>
                          </a:solidFill>
                          <a:effectLst/>
                          <a:latin typeface="Gill Sans MT" panose="020B0502020104020203" pitchFamily="34" charset="0"/>
                        </a:rPr>
                        <a:t>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fr-FR" sz="2400" b="1" i="0" u="none" strike="noStrike">
                          <a:solidFill>
                            <a:srgbClr val="000000"/>
                          </a:solidFill>
                          <a:effectLst/>
                          <a:latin typeface="Gill Sans MT" panose="020B0502020104020203" pitchFamily="34" charset="0"/>
                        </a:rPr>
                        <a:t>4,5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fr-FR" sz="2400" b="1" i="0" u="none" strike="noStrike" dirty="0">
                          <a:solidFill>
                            <a:srgbClr val="000000"/>
                          </a:solidFill>
                          <a:effectLst/>
                          <a:latin typeface="Gill Sans MT" panose="020B0502020104020203" pitchFamily="34" charset="0"/>
                        </a:rPr>
                        <a:t>2,5/3,5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extLst>
                  <a:ext uri="{0D108BD9-81ED-4DB2-BD59-A6C34878D82A}">
                    <a16:rowId xmlns:a16="http://schemas.microsoft.com/office/drawing/2014/main" val="991021156"/>
                  </a:ext>
                </a:extLst>
              </a:tr>
              <a:tr h="372938">
                <a:tc>
                  <a:txBody>
                    <a:bodyPr/>
                    <a:lstStyle/>
                    <a:p>
                      <a:pPr algn="ctr" rtl="0" fontAlgn="ctr"/>
                      <a:r>
                        <a:rPr lang="fr-FR" sz="2400" b="1" i="0" u="none" strike="noStrike">
                          <a:solidFill>
                            <a:srgbClr val="000000"/>
                          </a:solidFill>
                          <a:effectLst/>
                          <a:latin typeface="Gill Sans MT" panose="020B0502020104020203" pitchFamily="34" charset="0"/>
                        </a:rPr>
                        <a:t>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fr-FR" sz="2400" b="1" i="0" u="none" strike="noStrike">
                          <a:solidFill>
                            <a:srgbClr val="000000"/>
                          </a:solidFill>
                          <a:effectLst/>
                          <a:latin typeface="Gill Sans MT" panose="020B0502020104020203"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fr-FR" sz="2400" b="1" i="0" u="none" strike="noStrike">
                          <a:solidFill>
                            <a:srgbClr val="000000"/>
                          </a:solidFill>
                          <a:effectLst/>
                          <a:latin typeface="Gill Sans MT" panose="020B0502020104020203" pitchFamily="34" charset="0"/>
                        </a:rPr>
                        <a:t>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fr-FR" sz="2400" b="1" i="0" u="none" strike="noStrike">
                          <a:solidFill>
                            <a:srgbClr val="000000"/>
                          </a:solidFill>
                          <a:effectLst/>
                          <a:latin typeface="Gill Sans MT" panose="020B0502020104020203"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fr-FR" sz="2400" b="1" i="0" u="none" strike="noStrike" dirty="0">
                          <a:solidFill>
                            <a:srgbClr val="000000"/>
                          </a:solidFill>
                          <a:effectLst/>
                          <a:latin typeface="Gill Sans MT" panose="020B0502020104020203" pitchFamily="34" charset="0"/>
                        </a:rPr>
                        <a:t>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0E8"/>
                    </a:solidFill>
                  </a:tcPr>
                </a:tc>
                <a:extLst>
                  <a:ext uri="{0D108BD9-81ED-4DB2-BD59-A6C34878D82A}">
                    <a16:rowId xmlns:a16="http://schemas.microsoft.com/office/drawing/2014/main" val="916639760"/>
                  </a:ext>
                </a:extLst>
              </a:tr>
              <a:tr h="372938">
                <a:tc>
                  <a:txBody>
                    <a:bodyPr/>
                    <a:lstStyle/>
                    <a:p>
                      <a:pPr algn="ctr" rtl="0" fontAlgn="ctr"/>
                      <a:r>
                        <a:rPr lang="fr-FR" sz="2400" b="1" i="0" u="none" strike="noStrike">
                          <a:solidFill>
                            <a:srgbClr val="000000"/>
                          </a:solidFill>
                          <a:effectLst/>
                          <a:latin typeface="Gill Sans MT" panose="020B0502020104020203"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fr-FR" sz="2400" b="1" i="0" u="none" strike="noStrike">
                          <a:solidFill>
                            <a:srgbClr val="000000"/>
                          </a:solidFill>
                          <a:effectLst/>
                          <a:latin typeface="Gill Sans MT" panose="020B0502020104020203"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fr-FR" sz="2400" b="1" i="0" u="none" strike="noStrike">
                          <a:solidFill>
                            <a:srgbClr val="000000"/>
                          </a:solidFill>
                          <a:effectLst/>
                          <a:latin typeface="Gill Sans MT" panose="020B0502020104020203"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fr-FR" sz="2400" b="1" i="0" u="none" strike="noStrike">
                          <a:solidFill>
                            <a:srgbClr val="000000"/>
                          </a:solidFill>
                          <a:effectLst/>
                          <a:latin typeface="Gill Sans MT" panose="020B0502020104020203" pitchFamily="34" charset="0"/>
                        </a:rPr>
                        <a:t>5,5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fr-FR" sz="2400" b="1" i="0" u="none" strike="noStrike" dirty="0">
                          <a:solidFill>
                            <a:srgbClr val="000000"/>
                          </a:solidFill>
                          <a:effectLst/>
                          <a:latin typeface="Gill Sans MT" panose="020B0502020104020203" pitchFamily="34" charset="0"/>
                        </a:rPr>
                        <a:t>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0E8"/>
                    </a:solidFill>
                  </a:tcPr>
                </a:tc>
                <a:extLst>
                  <a:ext uri="{0D108BD9-81ED-4DB2-BD59-A6C34878D82A}">
                    <a16:rowId xmlns:a16="http://schemas.microsoft.com/office/drawing/2014/main" val="65121818"/>
                  </a:ext>
                </a:extLst>
              </a:tr>
              <a:tr h="372938">
                <a:tc>
                  <a:txBody>
                    <a:bodyPr/>
                    <a:lstStyle/>
                    <a:p>
                      <a:pPr algn="ctr" rtl="0" fontAlgn="ctr"/>
                      <a:r>
                        <a:rPr lang="fr-FR" sz="2400" b="1" i="0" u="none" strike="noStrike">
                          <a:solidFill>
                            <a:srgbClr val="000000"/>
                          </a:solidFill>
                          <a:effectLst/>
                          <a:latin typeface="Gill Sans MT" panose="020B0502020104020203" pitchFamily="34" charset="0"/>
                        </a:rPr>
                        <a:t>11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gridSpan="3">
                  <a:txBody>
                    <a:bodyPr/>
                    <a:lstStyle/>
                    <a:p>
                      <a:pPr algn="ctr" rtl="0" fontAlgn="ctr"/>
                      <a:r>
                        <a:rPr lang="fr-FR" sz="2400" b="1" i="0" u="none" strike="noStrike" dirty="0">
                          <a:solidFill>
                            <a:srgbClr val="000000"/>
                          </a:solidFill>
                          <a:effectLst/>
                          <a:latin typeface="Gill Sans MT" panose="020B0502020104020203"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hMerge="1">
                  <a:txBody>
                    <a:bodyPr/>
                    <a:lstStyle/>
                    <a:p>
                      <a:endParaRPr lang="fr-FR"/>
                    </a:p>
                  </a:txBody>
                  <a:tcPr/>
                </a:tc>
                <a:tc hMerge="1">
                  <a:txBody>
                    <a:bodyPr/>
                    <a:lstStyle/>
                    <a:p>
                      <a:endParaRPr lang="fr-FR"/>
                    </a:p>
                  </a:txBody>
                  <a:tcPr/>
                </a:tc>
                <a:tc>
                  <a:txBody>
                    <a:bodyPr/>
                    <a:lstStyle/>
                    <a:p>
                      <a:pPr algn="ctr" rtl="0" fontAlgn="ctr"/>
                      <a:r>
                        <a:rPr lang="fr-FR" sz="2400" b="1" i="0" u="none" strike="noStrike" dirty="0">
                          <a:solidFill>
                            <a:srgbClr val="000000"/>
                          </a:solidFill>
                          <a:effectLst/>
                          <a:latin typeface="Gill Sans MT" panose="020B0502020104020203"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0E8"/>
                    </a:solidFill>
                  </a:tcPr>
                </a:tc>
                <a:extLst>
                  <a:ext uri="{0D108BD9-81ED-4DB2-BD59-A6C34878D82A}">
                    <a16:rowId xmlns:a16="http://schemas.microsoft.com/office/drawing/2014/main" val="388263234"/>
                  </a:ext>
                </a:extLst>
              </a:tr>
            </a:tbl>
          </a:graphicData>
        </a:graphic>
      </p:graphicFrame>
      <p:sp>
        <p:nvSpPr>
          <p:cNvPr id="4" name="Espace réservé du numéro de diapositive 3">
            <a:extLst>
              <a:ext uri="{FF2B5EF4-FFF2-40B4-BE49-F238E27FC236}">
                <a16:creationId xmlns:a16="http://schemas.microsoft.com/office/drawing/2014/main" id="{D977E111-8C74-AA80-35E5-7AB329DFF056}"/>
              </a:ext>
            </a:extLst>
          </p:cNvPr>
          <p:cNvSpPr>
            <a:spLocks noGrp="1"/>
          </p:cNvSpPr>
          <p:nvPr>
            <p:ph type="sldNum" sz="quarter" idx="12"/>
          </p:nvPr>
        </p:nvSpPr>
        <p:spPr/>
        <p:txBody>
          <a:bodyPr/>
          <a:lstStyle/>
          <a:p>
            <a:fld id="{4AD7409B-4553-44EB-9B26-5A3672F0CFC6}" type="slidenum">
              <a:rPr lang="fr-FR" smtClean="0"/>
              <a:t>12</a:t>
            </a:fld>
            <a:endParaRPr lang="fr-FR"/>
          </a:p>
        </p:txBody>
      </p:sp>
    </p:spTree>
    <p:extLst>
      <p:ext uri="{BB962C8B-B14F-4D97-AF65-F5344CB8AC3E}">
        <p14:creationId xmlns:p14="http://schemas.microsoft.com/office/powerpoint/2010/main" val="51553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02580F-4501-B5E2-EE52-FE897C4829DC}"/>
              </a:ext>
            </a:extLst>
          </p:cNvPr>
          <p:cNvSpPr>
            <a:spLocks noGrp="1"/>
          </p:cNvSpPr>
          <p:nvPr>
            <p:ph type="title"/>
          </p:nvPr>
        </p:nvSpPr>
        <p:spPr/>
        <p:txBody>
          <a:bodyPr/>
          <a:lstStyle/>
          <a:p>
            <a:pPr algn="ctr"/>
            <a:r>
              <a:rPr lang="fr-FR" dirty="0"/>
              <a:t>Evolution des débouchés de carrière après PPCR</a:t>
            </a:r>
          </a:p>
        </p:txBody>
      </p:sp>
      <p:sp>
        <p:nvSpPr>
          <p:cNvPr id="3" name="Espace réservé du contenu 2">
            <a:extLst>
              <a:ext uri="{FF2B5EF4-FFF2-40B4-BE49-F238E27FC236}">
                <a16:creationId xmlns:a16="http://schemas.microsoft.com/office/drawing/2014/main" id="{C5417E59-A70B-FB72-0C61-042CCD4E8732}"/>
              </a:ext>
            </a:extLst>
          </p:cNvPr>
          <p:cNvSpPr>
            <a:spLocks noGrp="1"/>
          </p:cNvSpPr>
          <p:nvPr>
            <p:ph idx="1"/>
          </p:nvPr>
        </p:nvSpPr>
        <p:spPr/>
        <p:txBody>
          <a:bodyPr>
            <a:normAutofit/>
          </a:bodyPr>
          <a:lstStyle/>
          <a:p>
            <a:r>
              <a:rPr lang="fr-FR" sz="1800" b="1" dirty="0">
                <a:latin typeface="Arial" panose="020B0604020202020204" pitchFamily="34" charset="0"/>
                <a:cs typeface="Arial" panose="020B0604020202020204" pitchFamily="34" charset="0"/>
              </a:rPr>
              <a:t>Professeurs EPS</a:t>
            </a:r>
          </a:p>
        </p:txBody>
      </p:sp>
      <p:sp>
        <p:nvSpPr>
          <p:cNvPr id="4" name="Espace réservé du numéro de diapositive 3">
            <a:extLst>
              <a:ext uri="{FF2B5EF4-FFF2-40B4-BE49-F238E27FC236}">
                <a16:creationId xmlns:a16="http://schemas.microsoft.com/office/drawing/2014/main" id="{758F1FCB-1E4E-0779-FE88-4634F6345376}"/>
              </a:ext>
            </a:extLst>
          </p:cNvPr>
          <p:cNvSpPr>
            <a:spLocks noGrp="1"/>
          </p:cNvSpPr>
          <p:nvPr>
            <p:ph type="sldNum" sz="quarter" idx="12"/>
          </p:nvPr>
        </p:nvSpPr>
        <p:spPr/>
        <p:txBody>
          <a:bodyPr/>
          <a:lstStyle/>
          <a:p>
            <a:fld id="{4AD7409B-4553-44EB-9B26-5A3672F0CFC6}" type="slidenum">
              <a:rPr lang="fr-FR" smtClean="0"/>
              <a:t>13</a:t>
            </a:fld>
            <a:endParaRPr lang="fr-FR"/>
          </a:p>
        </p:txBody>
      </p:sp>
      <p:grpSp>
        <p:nvGrpSpPr>
          <p:cNvPr id="5" name="Groupe 4">
            <a:extLst>
              <a:ext uri="{FF2B5EF4-FFF2-40B4-BE49-F238E27FC236}">
                <a16:creationId xmlns:a16="http://schemas.microsoft.com/office/drawing/2014/main" id="{CF3484C4-1A1D-FE8A-98A7-1428F3BD9696}"/>
              </a:ext>
            </a:extLst>
          </p:cNvPr>
          <p:cNvGrpSpPr/>
          <p:nvPr/>
        </p:nvGrpSpPr>
        <p:grpSpPr>
          <a:xfrm>
            <a:off x="6194625" y="2783899"/>
            <a:ext cx="4827600" cy="3528001"/>
            <a:chOff x="5050800" y="3671999"/>
            <a:chExt cx="4827600" cy="3528001"/>
          </a:xfrm>
        </p:grpSpPr>
        <p:sp>
          <p:nvSpPr>
            <p:cNvPr id="6" name="ZoneTexte 6">
              <a:extLst>
                <a:ext uri="{FF2B5EF4-FFF2-40B4-BE49-F238E27FC236}">
                  <a16:creationId xmlns:a16="http://schemas.microsoft.com/office/drawing/2014/main" id="{99C04DCB-302D-7393-CBCE-E23566ABD7DA}"/>
                </a:ext>
              </a:extLst>
            </p:cNvPr>
            <p:cNvSpPr txBox="1"/>
            <p:nvPr/>
          </p:nvSpPr>
          <p:spPr>
            <a:xfrm>
              <a:off x="5256000" y="3671999"/>
              <a:ext cx="4392000" cy="335880"/>
            </a:xfrm>
            <a:prstGeom prst="rect">
              <a:avLst/>
            </a:prstGeom>
            <a:noFill/>
            <a:ln>
              <a:noFill/>
            </a:ln>
          </p:spPr>
          <p:txBody>
            <a:bodyPr vert="horz" wrap="none" lIns="36000" tIns="36000" rIns="36000" bIns="36000" anchorCtr="0" compatLnSpc="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hangingPunct="0">
                <a:lnSpc>
                  <a:spcPct val="100000"/>
                </a:lnSpc>
                <a:spcBef>
                  <a:spcPts val="0"/>
                </a:spcBef>
                <a:spcAft>
                  <a:spcPts val="0"/>
                </a:spcAft>
                <a:buNone/>
                <a:tabLst/>
              </a:pPr>
              <a:r>
                <a:rPr lang="fr-FR" sz="1800" b="1" i="0" u="none" strike="noStrike" kern="1200" dirty="0">
                  <a:ln>
                    <a:noFill/>
                  </a:ln>
                  <a:latin typeface="Arial" pitchFamily="18"/>
                  <a:ea typeface="Microsoft YaHei" pitchFamily="2"/>
                  <a:cs typeface="Mangal" pitchFamily="2"/>
                </a:rPr>
                <a:t>Professeurs agrégés</a:t>
              </a:r>
            </a:p>
          </p:txBody>
        </p:sp>
        <p:pic>
          <p:nvPicPr>
            <p:cNvPr id="7" name="Image 6">
              <a:extLst>
                <a:ext uri="{FF2B5EF4-FFF2-40B4-BE49-F238E27FC236}">
                  <a16:creationId xmlns:a16="http://schemas.microsoft.com/office/drawing/2014/main" id="{AC02219D-2C47-FAD9-A70F-71DB272261A3}"/>
                </a:ext>
              </a:extLst>
            </p:cNvPr>
            <p:cNvPicPr>
              <a:picLocks noChangeAspect="1"/>
            </p:cNvPicPr>
            <p:nvPr/>
          </p:nvPicPr>
          <p:blipFill>
            <a:blip r:embed="rId2">
              <a:lum/>
              <a:alphaModFix/>
            </a:blip>
            <a:srcRect/>
            <a:stretch>
              <a:fillRect/>
            </a:stretch>
          </p:blipFill>
          <p:spPr>
            <a:xfrm>
              <a:off x="5050800" y="4168800"/>
              <a:ext cx="4827600" cy="3031200"/>
            </a:xfrm>
            <a:prstGeom prst="rect">
              <a:avLst/>
            </a:prstGeom>
            <a:noFill/>
            <a:ln>
              <a:noFill/>
            </a:ln>
          </p:spPr>
        </p:pic>
      </p:grpSp>
      <p:pic>
        <p:nvPicPr>
          <p:cNvPr id="8" name="Image 7">
            <a:extLst>
              <a:ext uri="{FF2B5EF4-FFF2-40B4-BE49-F238E27FC236}">
                <a16:creationId xmlns:a16="http://schemas.microsoft.com/office/drawing/2014/main" id="{711F27F0-1A74-5CF8-E5F5-971A969A40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5751" y="2332038"/>
            <a:ext cx="5356425" cy="3481387"/>
          </a:xfrm>
          <a:prstGeom prst="rect">
            <a:avLst/>
          </a:prstGeom>
          <a:noFill/>
          <a:ln>
            <a:noFill/>
          </a:ln>
        </p:spPr>
      </p:pic>
    </p:spTree>
    <p:extLst>
      <p:ext uri="{BB962C8B-B14F-4D97-AF65-F5344CB8AC3E}">
        <p14:creationId xmlns:p14="http://schemas.microsoft.com/office/powerpoint/2010/main" val="1040775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8EC071-F9C9-644C-49A4-5BDB4C95BFC9}"/>
              </a:ext>
            </a:extLst>
          </p:cNvPr>
          <p:cNvSpPr>
            <a:spLocks noGrp="1"/>
          </p:cNvSpPr>
          <p:nvPr>
            <p:ph type="title"/>
          </p:nvPr>
        </p:nvSpPr>
        <p:spPr/>
        <p:txBody>
          <a:bodyPr/>
          <a:lstStyle/>
          <a:p>
            <a:r>
              <a:rPr lang="fr-FR" dirty="0"/>
              <a:t>La carrière dans le premier grade</a:t>
            </a:r>
          </a:p>
        </p:txBody>
      </p:sp>
      <p:sp>
        <p:nvSpPr>
          <p:cNvPr id="3" name="Espace réservé du contenu 2">
            <a:extLst>
              <a:ext uri="{FF2B5EF4-FFF2-40B4-BE49-F238E27FC236}">
                <a16:creationId xmlns:a16="http://schemas.microsoft.com/office/drawing/2014/main" id="{2D5D95D7-AE97-A702-19C0-63D571DBA87F}"/>
              </a:ext>
            </a:extLst>
          </p:cNvPr>
          <p:cNvSpPr>
            <a:spLocks noGrp="1"/>
          </p:cNvSpPr>
          <p:nvPr>
            <p:ph idx="1"/>
          </p:nvPr>
        </p:nvSpPr>
        <p:spPr/>
        <p:txBody>
          <a:bodyPr/>
          <a:lstStyle/>
          <a:p>
            <a:r>
              <a:rPr lang="fr-FR" dirty="0"/>
              <a:t>Les rendez-vous de carrière : </a:t>
            </a:r>
          </a:p>
          <a:p>
            <a:pPr lvl="1"/>
            <a:r>
              <a:rPr lang="fr-FR" dirty="0"/>
              <a:t>Aux 6</a:t>
            </a:r>
            <a:r>
              <a:rPr lang="fr-FR" baseline="30000" dirty="0"/>
              <a:t>e</a:t>
            </a:r>
            <a:r>
              <a:rPr lang="fr-FR" dirty="0"/>
              <a:t>, 8</a:t>
            </a:r>
            <a:r>
              <a:rPr lang="fr-FR" baseline="30000" dirty="0"/>
              <a:t>e</a:t>
            </a:r>
            <a:r>
              <a:rPr lang="fr-FR" dirty="0"/>
              <a:t> et 9</a:t>
            </a:r>
            <a:r>
              <a:rPr lang="fr-FR" baseline="30000" dirty="0"/>
              <a:t>e</a:t>
            </a:r>
            <a:r>
              <a:rPr lang="fr-FR" dirty="0"/>
              <a:t> échelon </a:t>
            </a:r>
          </a:p>
          <a:p>
            <a:pPr lvl="1"/>
            <a:r>
              <a:rPr lang="fr-FR" dirty="0"/>
              <a:t>Une évaluation de 7 items</a:t>
            </a:r>
          </a:p>
          <a:p>
            <a:pPr lvl="1"/>
            <a:r>
              <a:rPr lang="fr-FR" dirty="0"/>
              <a:t>Une appréciation finale </a:t>
            </a:r>
          </a:p>
          <a:p>
            <a:pPr lvl="1"/>
            <a:r>
              <a:rPr lang="fr-FR" dirty="0"/>
              <a:t>Un avis excellent qui permet une bonification d’avancement d’échelon aux 6</a:t>
            </a:r>
            <a:r>
              <a:rPr lang="fr-FR" baseline="30000" dirty="0"/>
              <a:t>e</a:t>
            </a:r>
            <a:r>
              <a:rPr lang="fr-FR" dirty="0"/>
              <a:t> et 8</a:t>
            </a:r>
            <a:r>
              <a:rPr lang="fr-FR" baseline="30000" dirty="0"/>
              <a:t>e</a:t>
            </a:r>
            <a:r>
              <a:rPr lang="fr-FR" dirty="0"/>
              <a:t> (ou pas)</a:t>
            </a:r>
          </a:p>
          <a:p>
            <a:pPr lvl="1"/>
            <a:r>
              <a:rPr lang="fr-FR" dirty="0"/>
              <a:t>Un avis au troisième rendez-vous de carrière qui accélère le passage à la hors classe</a:t>
            </a:r>
          </a:p>
          <a:p>
            <a:pPr lvl="1"/>
            <a:r>
              <a:rPr lang="fr-FR" dirty="0"/>
              <a:t>Un recours possible sur ces appréciations finales</a:t>
            </a:r>
          </a:p>
        </p:txBody>
      </p:sp>
      <p:sp>
        <p:nvSpPr>
          <p:cNvPr id="4" name="Espace réservé du numéro de diapositive 3">
            <a:extLst>
              <a:ext uri="{FF2B5EF4-FFF2-40B4-BE49-F238E27FC236}">
                <a16:creationId xmlns:a16="http://schemas.microsoft.com/office/drawing/2014/main" id="{801EBC1F-477E-767D-6F49-E0A945700940}"/>
              </a:ext>
            </a:extLst>
          </p:cNvPr>
          <p:cNvSpPr>
            <a:spLocks noGrp="1"/>
          </p:cNvSpPr>
          <p:nvPr>
            <p:ph type="sldNum" sz="quarter" idx="12"/>
          </p:nvPr>
        </p:nvSpPr>
        <p:spPr/>
        <p:txBody>
          <a:bodyPr/>
          <a:lstStyle/>
          <a:p>
            <a:fld id="{4AD7409B-4553-44EB-9B26-5A3672F0CFC6}" type="slidenum">
              <a:rPr lang="fr-FR" smtClean="0"/>
              <a:t>14</a:t>
            </a:fld>
            <a:endParaRPr lang="fr-FR"/>
          </a:p>
        </p:txBody>
      </p:sp>
    </p:spTree>
    <p:extLst>
      <p:ext uri="{BB962C8B-B14F-4D97-AF65-F5344CB8AC3E}">
        <p14:creationId xmlns:p14="http://schemas.microsoft.com/office/powerpoint/2010/main" val="533408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185DF0-651E-3AD2-D9E2-C02FCBDEC25F}"/>
              </a:ext>
            </a:extLst>
          </p:cNvPr>
          <p:cNvSpPr>
            <a:spLocks noGrp="1"/>
          </p:cNvSpPr>
          <p:nvPr>
            <p:ph type="title"/>
          </p:nvPr>
        </p:nvSpPr>
        <p:spPr/>
        <p:txBody>
          <a:bodyPr/>
          <a:lstStyle/>
          <a:p>
            <a:endParaRPr lang="fr-FR"/>
          </a:p>
        </p:txBody>
      </p:sp>
      <p:graphicFrame>
        <p:nvGraphicFramePr>
          <p:cNvPr id="5" name="Espace réservé du contenu 4">
            <a:extLst>
              <a:ext uri="{FF2B5EF4-FFF2-40B4-BE49-F238E27FC236}">
                <a16:creationId xmlns:a16="http://schemas.microsoft.com/office/drawing/2014/main" id="{DC04F454-3D90-F576-444C-DD8C289302A4}"/>
              </a:ext>
            </a:extLst>
          </p:cNvPr>
          <p:cNvGraphicFramePr>
            <a:graphicFrameLocks noGrp="1"/>
          </p:cNvGraphicFramePr>
          <p:nvPr>
            <p:ph idx="1"/>
            <p:extLst>
              <p:ext uri="{D42A27DB-BD31-4B8C-83A1-F6EECF244321}">
                <p14:modId xmlns:p14="http://schemas.microsoft.com/office/powerpoint/2010/main" val="4006006572"/>
              </p:ext>
            </p:extLst>
          </p:nvPr>
        </p:nvGraphicFramePr>
        <p:xfrm>
          <a:off x="914401" y="365125"/>
          <a:ext cx="9541566" cy="6016314"/>
        </p:xfrm>
        <a:graphic>
          <a:graphicData uri="http://schemas.openxmlformats.org/drawingml/2006/table">
            <a:tbl>
              <a:tblPr/>
              <a:tblGrid>
                <a:gridCol w="5416825">
                  <a:extLst>
                    <a:ext uri="{9D8B030D-6E8A-4147-A177-3AD203B41FA5}">
                      <a16:colId xmlns:a16="http://schemas.microsoft.com/office/drawing/2014/main" val="1848397823"/>
                    </a:ext>
                  </a:extLst>
                </a:gridCol>
                <a:gridCol w="974035">
                  <a:extLst>
                    <a:ext uri="{9D8B030D-6E8A-4147-A177-3AD203B41FA5}">
                      <a16:colId xmlns:a16="http://schemas.microsoft.com/office/drawing/2014/main" val="2931773861"/>
                    </a:ext>
                  </a:extLst>
                </a:gridCol>
                <a:gridCol w="1083365">
                  <a:extLst>
                    <a:ext uri="{9D8B030D-6E8A-4147-A177-3AD203B41FA5}">
                      <a16:colId xmlns:a16="http://schemas.microsoft.com/office/drawing/2014/main" val="1281330296"/>
                    </a:ext>
                  </a:extLst>
                </a:gridCol>
                <a:gridCol w="1123122">
                  <a:extLst>
                    <a:ext uri="{9D8B030D-6E8A-4147-A177-3AD203B41FA5}">
                      <a16:colId xmlns:a16="http://schemas.microsoft.com/office/drawing/2014/main" val="1809765620"/>
                    </a:ext>
                  </a:extLst>
                </a:gridCol>
                <a:gridCol w="944219">
                  <a:extLst>
                    <a:ext uri="{9D8B030D-6E8A-4147-A177-3AD203B41FA5}">
                      <a16:colId xmlns:a16="http://schemas.microsoft.com/office/drawing/2014/main" val="154494280"/>
                    </a:ext>
                  </a:extLst>
                </a:gridCol>
              </a:tblGrid>
              <a:tr h="119330">
                <a:tc gridSpan="5">
                  <a:txBody>
                    <a:bodyPr/>
                    <a:lstStyle/>
                    <a:p>
                      <a:pPr algn="ctr" fontAlgn="b"/>
                      <a:r>
                        <a:rPr lang="fr-FR" sz="500" b="0" i="0" u="none" strike="noStrike">
                          <a:solidFill>
                            <a:srgbClr val="000000"/>
                          </a:solidFill>
                          <a:effectLst/>
                          <a:latin typeface="Calibri" panose="020F0502020204030204" pitchFamily="34" charset="0"/>
                        </a:rPr>
                        <a:t>Modèle 5A (situation d'enseignement : Compte rendu du rendez-vous de carrière </a:t>
                      </a:r>
                    </a:p>
                  </a:txBody>
                  <a:tcPr marL="3096" marR="3096" marT="3096"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222548161"/>
                  </a:ext>
                </a:extLst>
              </a:tr>
              <a:tr h="778694">
                <a:tc>
                  <a:txBody>
                    <a:bodyPr/>
                    <a:lstStyle/>
                    <a:p>
                      <a:pPr algn="ctr" fontAlgn="ctr"/>
                      <a:r>
                        <a:rPr lang="fr-FR" sz="1600" b="1" i="0" u="none" strike="noStrike" dirty="0">
                          <a:solidFill>
                            <a:srgbClr val="000000"/>
                          </a:solidFill>
                          <a:effectLst/>
                          <a:latin typeface="Calibri" panose="020F0502020204030204" pitchFamily="34" charset="0"/>
                        </a:rPr>
                        <a:t>Niveau d'expertise</a:t>
                      </a:r>
                    </a:p>
                  </a:txBody>
                  <a:tcPr marL="3096" marR="3096" marT="3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600" b="1" i="0" u="none" strike="noStrike" dirty="0">
                          <a:solidFill>
                            <a:srgbClr val="000000"/>
                          </a:solidFill>
                          <a:effectLst/>
                          <a:latin typeface="Calibri" panose="020F0502020204030204" pitchFamily="34" charset="0"/>
                        </a:rPr>
                        <a:t>A consolider</a:t>
                      </a:r>
                    </a:p>
                  </a:txBody>
                  <a:tcPr marL="3096" marR="3096" marT="3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a:r>
                        <a:rPr lang="fr-FR" sz="1600" b="1" i="0" u="none" strike="noStrike" dirty="0">
                          <a:solidFill>
                            <a:srgbClr val="000000"/>
                          </a:solidFill>
                          <a:effectLst/>
                          <a:latin typeface="Calibri" panose="020F0502020204030204" pitchFamily="34" charset="0"/>
                        </a:rPr>
                        <a:t>Satisfaisant</a:t>
                      </a:r>
                      <a:endParaRPr lang="fr-FR" sz="1600" b="1" dirty="0"/>
                    </a:p>
                  </a:txBody>
                  <a:tcPr marL="3096" marR="3096" marT="3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600" b="1" i="0" u="none" strike="noStrike" dirty="0">
                          <a:solidFill>
                            <a:srgbClr val="000000"/>
                          </a:solidFill>
                          <a:effectLst/>
                          <a:latin typeface="Calibri" panose="020F0502020204030204" pitchFamily="34" charset="0"/>
                        </a:rPr>
                        <a:t>Très Satisfaisant</a:t>
                      </a:r>
                    </a:p>
                  </a:txBody>
                  <a:tcPr marL="3096" marR="3096" marT="3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fr-FR" sz="1600" b="1" i="0" u="none" strike="noStrike" dirty="0">
                          <a:solidFill>
                            <a:srgbClr val="000000"/>
                          </a:solidFill>
                          <a:effectLst/>
                          <a:latin typeface="Calibri" panose="020F0502020204030204" pitchFamily="34" charset="0"/>
                        </a:rPr>
                        <a:t>Excellent</a:t>
                      </a:r>
                    </a:p>
                  </a:txBody>
                  <a:tcPr marL="3096" marR="3096" marT="3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7561268"/>
                  </a:ext>
                </a:extLst>
              </a:tr>
              <a:tr h="884583">
                <a:tc>
                  <a:txBody>
                    <a:bodyPr/>
                    <a:lstStyle/>
                    <a:p>
                      <a:pPr algn="ctr" fontAlgn="ctr"/>
                      <a:r>
                        <a:rPr lang="fr-FR" sz="1800" b="0" i="0" u="none" strike="noStrike" dirty="0">
                          <a:solidFill>
                            <a:srgbClr val="000000"/>
                          </a:solidFill>
                          <a:effectLst/>
                          <a:latin typeface="Calibri" panose="020F0502020204030204" pitchFamily="34" charset="0"/>
                        </a:rPr>
                        <a:t>Prendre en compte la diversité des élèves et s'assurer de l'acquisition de savoirs et savoir-faire par les élèves</a:t>
                      </a:r>
                    </a:p>
                  </a:txBody>
                  <a:tcPr marL="3096" marR="3096" marT="3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fr-FR" sz="1800" b="0" i="0" u="none" strike="noStrike">
                          <a:solidFill>
                            <a:srgbClr val="000000"/>
                          </a:solidFill>
                          <a:effectLst/>
                          <a:latin typeface="Calibri" panose="020F0502020204030204" pitchFamily="34" charset="0"/>
                        </a:rPr>
                        <a:t> </a:t>
                      </a:r>
                    </a:p>
                  </a:txBody>
                  <a:tcPr marL="3096" marR="3096" marT="3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r>
                        <a:rPr lang="fr-FR" sz="1800" b="0" i="0" u="none" strike="noStrike" dirty="0">
                          <a:solidFill>
                            <a:srgbClr val="000000"/>
                          </a:solidFill>
                          <a:effectLst/>
                          <a:latin typeface="Calibri" panose="020F0502020204030204" pitchFamily="34" charset="0"/>
                        </a:rPr>
                        <a:t> </a:t>
                      </a:r>
                      <a:endParaRPr lang="fr-FR" sz="1800" dirty="0"/>
                    </a:p>
                  </a:txBody>
                  <a:tcPr marL="3096" marR="3096" marT="3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fr-FR" sz="1800" b="0" i="0" u="none" strike="noStrike">
                          <a:solidFill>
                            <a:srgbClr val="000000"/>
                          </a:solidFill>
                          <a:effectLst/>
                          <a:latin typeface="Calibri" panose="020F0502020204030204" pitchFamily="34" charset="0"/>
                        </a:rPr>
                        <a:t> </a:t>
                      </a:r>
                      <a:endParaRPr lang="fr-FR" sz="1800" b="0" i="0" u="none" strike="noStrike" dirty="0">
                        <a:solidFill>
                          <a:srgbClr val="000000"/>
                        </a:solidFill>
                        <a:effectLst/>
                        <a:latin typeface="Calibri" panose="020F0502020204030204" pitchFamily="34" charset="0"/>
                      </a:endParaRPr>
                    </a:p>
                  </a:txBody>
                  <a:tcPr marL="3096" marR="3096" marT="3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fr-FR" sz="1800" b="0" i="0" u="none" strike="noStrike" dirty="0">
                          <a:solidFill>
                            <a:srgbClr val="000000"/>
                          </a:solidFill>
                          <a:effectLst/>
                          <a:latin typeface="Calibri" panose="020F0502020204030204" pitchFamily="34" charset="0"/>
                        </a:rPr>
                        <a:t> </a:t>
                      </a:r>
                    </a:p>
                  </a:txBody>
                  <a:tcPr marL="3096" marR="3096" marT="3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252685841"/>
                  </a:ext>
                </a:extLst>
              </a:tr>
              <a:tr h="361041">
                <a:tc>
                  <a:txBody>
                    <a:bodyPr/>
                    <a:lstStyle/>
                    <a:p>
                      <a:pPr algn="ctr" fontAlgn="ctr"/>
                      <a:r>
                        <a:rPr lang="fr-FR" sz="1800" b="0" i="0" u="none" strike="noStrike">
                          <a:solidFill>
                            <a:srgbClr val="000000"/>
                          </a:solidFill>
                          <a:effectLst/>
                          <a:latin typeface="Calibri" panose="020F0502020204030204" pitchFamily="34" charset="0"/>
                        </a:rPr>
                        <a:t>Coopérer au sein d'une équipe</a:t>
                      </a:r>
                    </a:p>
                  </a:txBody>
                  <a:tcPr marL="3096" marR="3096" marT="3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fr-FR" sz="1800" b="0" i="0" u="none" strike="noStrike">
                          <a:solidFill>
                            <a:srgbClr val="000000"/>
                          </a:solidFill>
                          <a:effectLst/>
                          <a:latin typeface="Calibri" panose="020F0502020204030204" pitchFamily="34" charset="0"/>
                        </a:rPr>
                        <a:t> </a:t>
                      </a:r>
                    </a:p>
                  </a:txBody>
                  <a:tcPr marL="3096" marR="3096" marT="3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r>
                        <a:rPr lang="fr-FR" sz="1800" b="0" i="0" u="none" strike="noStrike">
                          <a:solidFill>
                            <a:srgbClr val="000000"/>
                          </a:solidFill>
                          <a:effectLst/>
                          <a:latin typeface="Calibri" panose="020F0502020204030204" pitchFamily="34" charset="0"/>
                        </a:rPr>
                        <a:t> </a:t>
                      </a:r>
                      <a:endParaRPr lang="fr-FR" sz="1800"/>
                    </a:p>
                  </a:txBody>
                  <a:tcPr marL="3096" marR="3096" marT="3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fr-FR" sz="1800" b="0" i="0" u="none" strike="noStrike">
                          <a:solidFill>
                            <a:srgbClr val="000000"/>
                          </a:solidFill>
                          <a:effectLst/>
                          <a:latin typeface="Calibri" panose="020F0502020204030204" pitchFamily="34" charset="0"/>
                        </a:rPr>
                        <a:t> </a:t>
                      </a:r>
                    </a:p>
                  </a:txBody>
                  <a:tcPr marL="3096" marR="3096" marT="3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fr-FR" sz="1800" b="0" i="0" u="none" strike="noStrike" dirty="0">
                          <a:solidFill>
                            <a:srgbClr val="000000"/>
                          </a:solidFill>
                          <a:effectLst/>
                          <a:latin typeface="Calibri" panose="020F0502020204030204" pitchFamily="34" charset="0"/>
                        </a:rPr>
                        <a:t> </a:t>
                      </a:r>
                    </a:p>
                  </a:txBody>
                  <a:tcPr marL="3096" marR="3096" marT="3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844374074"/>
                  </a:ext>
                </a:extLst>
              </a:tr>
              <a:tr h="1000620">
                <a:tc>
                  <a:txBody>
                    <a:bodyPr/>
                    <a:lstStyle/>
                    <a:p>
                      <a:pPr algn="ctr" fontAlgn="ctr"/>
                      <a:r>
                        <a:rPr lang="fr-FR" sz="1800" b="0" i="0" u="none" strike="noStrike" dirty="0">
                          <a:solidFill>
                            <a:srgbClr val="000000"/>
                          </a:solidFill>
                          <a:effectLst/>
                          <a:latin typeface="Calibri" panose="020F0502020204030204" pitchFamily="34" charset="0"/>
                        </a:rPr>
                        <a:t>Contribuer à l'action de la communauté éducative et coopérer avec les parents d'élèves et les partenaires de l'école/établissement</a:t>
                      </a:r>
                    </a:p>
                  </a:txBody>
                  <a:tcPr marL="3096" marR="3096" marT="3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fr-FR" sz="1800" b="0" i="0" u="none" strike="noStrike" dirty="0">
                          <a:solidFill>
                            <a:srgbClr val="000000"/>
                          </a:solidFill>
                          <a:effectLst/>
                          <a:latin typeface="Calibri" panose="020F0502020204030204" pitchFamily="34" charset="0"/>
                        </a:rPr>
                        <a:t> </a:t>
                      </a:r>
                    </a:p>
                  </a:txBody>
                  <a:tcPr marL="3096" marR="3096" marT="3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r>
                        <a:rPr lang="fr-FR" sz="1800" b="0" i="0" u="none" strike="noStrike">
                          <a:solidFill>
                            <a:srgbClr val="000000"/>
                          </a:solidFill>
                          <a:effectLst/>
                          <a:latin typeface="Calibri" panose="020F0502020204030204" pitchFamily="34" charset="0"/>
                        </a:rPr>
                        <a:t> </a:t>
                      </a:r>
                      <a:endParaRPr lang="fr-FR" sz="1800"/>
                    </a:p>
                  </a:txBody>
                  <a:tcPr marL="3096" marR="3096" marT="3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fr-FR" sz="1800" b="0" i="0" u="none" strike="noStrike">
                          <a:solidFill>
                            <a:srgbClr val="000000"/>
                          </a:solidFill>
                          <a:effectLst/>
                          <a:latin typeface="Calibri" panose="020F0502020204030204" pitchFamily="34" charset="0"/>
                        </a:rPr>
                        <a:t> </a:t>
                      </a:r>
                    </a:p>
                  </a:txBody>
                  <a:tcPr marL="3096" marR="3096" marT="3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fr-FR" sz="1800" b="0" i="0" u="none" strike="noStrike" dirty="0">
                          <a:solidFill>
                            <a:srgbClr val="000000"/>
                          </a:solidFill>
                          <a:effectLst/>
                          <a:latin typeface="Calibri" panose="020F0502020204030204" pitchFamily="34" charset="0"/>
                        </a:rPr>
                        <a:t> </a:t>
                      </a:r>
                    </a:p>
                  </a:txBody>
                  <a:tcPr marL="3096" marR="3096" marT="3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408695847"/>
                  </a:ext>
                </a:extLst>
              </a:tr>
              <a:tr h="719051">
                <a:tc>
                  <a:txBody>
                    <a:bodyPr/>
                    <a:lstStyle/>
                    <a:p>
                      <a:pPr algn="ctr" fontAlgn="ctr"/>
                      <a:r>
                        <a:rPr lang="fr-FR" sz="1800" b="0" i="0" u="none" strike="noStrike">
                          <a:solidFill>
                            <a:srgbClr val="000000"/>
                          </a:solidFill>
                          <a:effectLst/>
                          <a:latin typeface="Calibri" panose="020F0502020204030204" pitchFamily="34" charset="0"/>
                        </a:rPr>
                        <a:t>Installer et maintenir un climat propice aux apprentissages</a:t>
                      </a:r>
                    </a:p>
                  </a:txBody>
                  <a:tcPr marL="3096" marR="3096" marT="3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fr-FR" sz="1800" b="0" i="0" u="none" strike="noStrike">
                          <a:solidFill>
                            <a:srgbClr val="000000"/>
                          </a:solidFill>
                          <a:effectLst/>
                          <a:latin typeface="Calibri" panose="020F0502020204030204" pitchFamily="34" charset="0"/>
                        </a:rPr>
                        <a:t> </a:t>
                      </a:r>
                    </a:p>
                  </a:txBody>
                  <a:tcPr marL="3096" marR="3096" marT="3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r>
                        <a:rPr lang="fr-FR" sz="1800" b="0" i="0" u="none" strike="noStrike">
                          <a:solidFill>
                            <a:srgbClr val="000000"/>
                          </a:solidFill>
                          <a:effectLst/>
                          <a:latin typeface="Calibri" panose="020F0502020204030204" pitchFamily="34" charset="0"/>
                        </a:rPr>
                        <a:t> </a:t>
                      </a:r>
                      <a:endParaRPr lang="fr-FR" sz="1800"/>
                    </a:p>
                  </a:txBody>
                  <a:tcPr marL="3096" marR="3096" marT="3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fr-FR" sz="1800" b="0" i="0" u="none" strike="noStrike">
                          <a:solidFill>
                            <a:srgbClr val="000000"/>
                          </a:solidFill>
                          <a:effectLst/>
                          <a:latin typeface="Calibri" panose="020F0502020204030204" pitchFamily="34" charset="0"/>
                        </a:rPr>
                        <a:t> </a:t>
                      </a:r>
                    </a:p>
                  </a:txBody>
                  <a:tcPr marL="3096" marR="3096" marT="3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fr-FR" sz="1800" b="0" i="0" u="none" strike="noStrike" dirty="0">
                          <a:solidFill>
                            <a:srgbClr val="000000"/>
                          </a:solidFill>
                          <a:effectLst/>
                          <a:latin typeface="Calibri" panose="020F0502020204030204" pitchFamily="34" charset="0"/>
                        </a:rPr>
                        <a:t> </a:t>
                      </a:r>
                    </a:p>
                  </a:txBody>
                  <a:tcPr marL="3096" marR="3096" marT="3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737101993"/>
                  </a:ext>
                </a:extLst>
              </a:tr>
              <a:tr h="719051">
                <a:tc>
                  <a:txBody>
                    <a:bodyPr/>
                    <a:lstStyle/>
                    <a:p>
                      <a:pPr algn="ctr" fontAlgn="ctr"/>
                      <a:r>
                        <a:rPr lang="fr-FR" sz="1800" b="0" i="0" u="none" strike="noStrike" dirty="0">
                          <a:solidFill>
                            <a:srgbClr val="000000"/>
                          </a:solidFill>
                          <a:effectLst/>
                          <a:latin typeface="Calibri" panose="020F0502020204030204" pitchFamily="34" charset="0"/>
                        </a:rPr>
                        <a:t>Agir en éducateur responsable et selon des principes éthiques</a:t>
                      </a:r>
                    </a:p>
                  </a:txBody>
                  <a:tcPr marL="3096" marR="3096" marT="3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fr-FR" sz="1800" b="0" i="0" u="none" strike="noStrike">
                          <a:solidFill>
                            <a:srgbClr val="000000"/>
                          </a:solidFill>
                          <a:effectLst/>
                          <a:latin typeface="Calibri" panose="020F0502020204030204" pitchFamily="34" charset="0"/>
                        </a:rPr>
                        <a:t> </a:t>
                      </a:r>
                    </a:p>
                  </a:txBody>
                  <a:tcPr marL="3096" marR="3096" marT="3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r>
                        <a:rPr lang="fr-FR" sz="1800" b="0" i="0" u="none" strike="noStrike">
                          <a:solidFill>
                            <a:srgbClr val="000000"/>
                          </a:solidFill>
                          <a:effectLst/>
                          <a:latin typeface="Calibri" panose="020F0502020204030204" pitchFamily="34" charset="0"/>
                        </a:rPr>
                        <a:t> </a:t>
                      </a:r>
                      <a:endParaRPr lang="fr-FR" sz="1800"/>
                    </a:p>
                  </a:txBody>
                  <a:tcPr marL="3096" marR="3096" marT="3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fr-FR" sz="1800" b="0" i="0" u="none" strike="noStrike">
                          <a:solidFill>
                            <a:srgbClr val="000000"/>
                          </a:solidFill>
                          <a:effectLst/>
                          <a:latin typeface="Calibri" panose="020F0502020204030204" pitchFamily="34" charset="0"/>
                        </a:rPr>
                        <a:t> </a:t>
                      </a:r>
                    </a:p>
                  </a:txBody>
                  <a:tcPr marL="3096" marR="3096" marT="3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fr-FR" sz="1800" b="0" i="0" u="none" strike="noStrike" dirty="0">
                          <a:solidFill>
                            <a:srgbClr val="000000"/>
                          </a:solidFill>
                          <a:effectLst/>
                          <a:latin typeface="Calibri" panose="020F0502020204030204" pitchFamily="34" charset="0"/>
                        </a:rPr>
                        <a:t> </a:t>
                      </a:r>
                    </a:p>
                  </a:txBody>
                  <a:tcPr marL="3096" marR="3096" marT="3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234147226"/>
                  </a:ext>
                </a:extLst>
              </a:tr>
              <a:tr h="649115">
                <a:tc>
                  <a:txBody>
                    <a:bodyPr/>
                    <a:lstStyle/>
                    <a:p>
                      <a:pPr algn="ctr" fontAlgn="ctr"/>
                      <a:r>
                        <a:rPr lang="fr-FR" sz="1800" b="0" i="0" u="none" strike="noStrike" dirty="0">
                          <a:solidFill>
                            <a:srgbClr val="000000"/>
                          </a:solidFill>
                          <a:effectLst/>
                          <a:latin typeface="Calibri" panose="020F0502020204030204" pitchFamily="34" charset="0"/>
                        </a:rPr>
                        <a:t>Accompagner les élèves dans leur parcours de formation</a:t>
                      </a:r>
                    </a:p>
                  </a:txBody>
                  <a:tcPr marL="3096" marR="3096" marT="3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fr-FR" sz="2400" b="0" i="0" u="none" strike="noStrike">
                          <a:solidFill>
                            <a:srgbClr val="000000"/>
                          </a:solidFill>
                          <a:effectLst/>
                          <a:latin typeface="Calibri" panose="020F0502020204030204" pitchFamily="34" charset="0"/>
                        </a:rPr>
                        <a:t> </a:t>
                      </a:r>
                    </a:p>
                  </a:txBody>
                  <a:tcPr marL="3096" marR="3096" marT="3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r>
                        <a:rPr lang="fr-FR" sz="2400" b="0" i="0" u="none" strike="noStrike">
                          <a:solidFill>
                            <a:srgbClr val="000000"/>
                          </a:solidFill>
                          <a:effectLst/>
                          <a:latin typeface="Calibri" panose="020F0502020204030204" pitchFamily="34" charset="0"/>
                        </a:rPr>
                        <a:t> </a:t>
                      </a:r>
                      <a:endParaRPr lang="fr-FR"/>
                    </a:p>
                  </a:txBody>
                  <a:tcPr marL="3096" marR="3096" marT="3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fr-FR" sz="2400" b="0" i="0" u="none" strike="noStrike">
                          <a:solidFill>
                            <a:srgbClr val="000000"/>
                          </a:solidFill>
                          <a:effectLst/>
                          <a:latin typeface="Calibri" panose="020F0502020204030204" pitchFamily="34" charset="0"/>
                        </a:rPr>
                        <a:t> </a:t>
                      </a:r>
                    </a:p>
                  </a:txBody>
                  <a:tcPr marL="3096" marR="3096" marT="3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fr-FR" sz="2400" b="0" i="0" u="none" strike="noStrike">
                          <a:solidFill>
                            <a:srgbClr val="000000"/>
                          </a:solidFill>
                          <a:effectLst/>
                          <a:latin typeface="Calibri" panose="020F0502020204030204" pitchFamily="34" charset="0"/>
                        </a:rPr>
                        <a:t> </a:t>
                      </a:r>
                    </a:p>
                  </a:txBody>
                  <a:tcPr marL="3096" marR="3096" marT="3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639813699"/>
                  </a:ext>
                </a:extLst>
              </a:tr>
              <a:tr h="784829">
                <a:tc>
                  <a:txBody>
                    <a:bodyPr/>
                    <a:lstStyle/>
                    <a:p>
                      <a:pPr algn="ctr" fontAlgn="ctr"/>
                      <a:r>
                        <a:rPr lang="fr-FR" sz="1800" b="0" i="0" u="none" strike="noStrike" dirty="0">
                          <a:solidFill>
                            <a:srgbClr val="000000"/>
                          </a:solidFill>
                          <a:effectLst/>
                          <a:latin typeface="Calibri" panose="020F0502020204030204" pitchFamily="34" charset="0"/>
                        </a:rPr>
                        <a:t>S'engager dans une démarche individuelle et collective de développement professionnel</a:t>
                      </a:r>
                    </a:p>
                  </a:txBody>
                  <a:tcPr marL="3096" marR="3096" marT="3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fr-FR" sz="2400" b="0" i="0" u="none" strike="noStrike">
                          <a:solidFill>
                            <a:srgbClr val="000000"/>
                          </a:solidFill>
                          <a:effectLst/>
                          <a:latin typeface="Calibri" panose="020F0502020204030204" pitchFamily="34" charset="0"/>
                        </a:rPr>
                        <a:t> </a:t>
                      </a:r>
                    </a:p>
                  </a:txBody>
                  <a:tcPr marL="3096" marR="3096" marT="3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r>
                        <a:rPr lang="fr-FR" sz="2400" b="0" i="0" u="none" strike="noStrike">
                          <a:solidFill>
                            <a:srgbClr val="000000"/>
                          </a:solidFill>
                          <a:effectLst/>
                          <a:latin typeface="Calibri" panose="020F0502020204030204" pitchFamily="34" charset="0"/>
                        </a:rPr>
                        <a:t> </a:t>
                      </a:r>
                      <a:endParaRPr lang="fr-FR"/>
                    </a:p>
                  </a:txBody>
                  <a:tcPr marL="3096" marR="3096" marT="3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fr-FR" sz="2400" b="0" i="0" u="none" strike="noStrike">
                          <a:solidFill>
                            <a:srgbClr val="000000"/>
                          </a:solidFill>
                          <a:effectLst/>
                          <a:latin typeface="Calibri" panose="020F0502020204030204" pitchFamily="34" charset="0"/>
                        </a:rPr>
                        <a:t> </a:t>
                      </a:r>
                      <a:endParaRPr lang="fr-FR" sz="2400" b="0" i="0" u="none" strike="noStrike" dirty="0">
                        <a:solidFill>
                          <a:srgbClr val="000000"/>
                        </a:solidFill>
                        <a:effectLst/>
                        <a:latin typeface="Calibri" panose="020F0502020204030204" pitchFamily="34" charset="0"/>
                      </a:endParaRPr>
                    </a:p>
                  </a:txBody>
                  <a:tcPr marL="3096" marR="3096" marT="3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fr-FR" sz="2400" b="0" i="0" u="none" strike="noStrike" dirty="0">
                          <a:solidFill>
                            <a:srgbClr val="000000"/>
                          </a:solidFill>
                          <a:effectLst/>
                          <a:latin typeface="Calibri" panose="020F0502020204030204" pitchFamily="34" charset="0"/>
                        </a:rPr>
                        <a:t> </a:t>
                      </a:r>
                    </a:p>
                  </a:txBody>
                  <a:tcPr marL="3096" marR="3096" marT="3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540907705"/>
                  </a:ext>
                </a:extLst>
              </a:tr>
            </a:tbl>
          </a:graphicData>
        </a:graphic>
      </p:graphicFrame>
      <p:sp>
        <p:nvSpPr>
          <p:cNvPr id="4" name="Espace réservé du numéro de diapositive 3">
            <a:extLst>
              <a:ext uri="{FF2B5EF4-FFF2-40B4-BE49-F238E27FC236}">
                <a16:creationId xmlns:a16="http://schemas.microsoft.com/office/drawing/2014/main" id="{1A4B8175-A489-D8F9-4321-82871AC82174}"/>
              </a:ext>
            </a:extLst>
          </p:cNvPr>
          <p:cNvSpPr>
            <a:spLocks noGrp="1"/>
          </p:cNvSpPr>
          <p:nvPr>
            <p:ph type="sldNum" sz="quarter" idx="12"/>
          </p:nvPr>
        </p:nvSpPr>
        <p:spPr/>
        <p:txBody>
          <a:bodyPr/>
          <a:lstStyle/>
          <a:p>
            <a:fld id="{4AD7409B-4553-44EB-9B26-5A3672F0CFC6}" type="slidenum">
              <a:rPr lang="fr-FR" smtClean="0"/>
              <a:t>15</a:t>
            </a:fld>
            <a:endParaRPr lang="fr-FR"/>
          </a:p>
        </p:txBody>
      </p:sp>
    </p:spTree>
    <p:extLst>
      <p:ext uri="{BB962C8B-B14F-4D97-AF65-F5344CB8AC3E}">
        <p14:creationId xmlns:p14="http://schemas.microsoft.com/office/powerpoint/2010/main" val="2720196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38A83A-F37F-9D34-74DB-EBA0808EF017}"/>
              </a:ext>
            </a:extLst>
          </p:cNvPr>
          <p:cNvSpPr>
            <a:spLocks noGrp="1"/>
          </p:cNvSpPr>
          <p:nvPr>
            <p:ph type="title"/>
          </p:nvPr>
        </p:nvSpPr>
        <p:spPr/>
        <p:txBody>
          <a:bodyPr>
            <a:normAutofit/>
          </a:bodyPr>
          <a:lstStyle/>
          <a:p>
            <a:pPr algn="ctr"/>
            <a:r>
              <a:rPr lang="fr-FR" sz="6600" b="1" dirty="0"/>
              <a:t>Accès à la hors-classe</a:t>
            </a:r>
          </a:p>
        </p:txBody>
      </p:sp>
      <p:graphicFrame>
        <p:nvGraphicFramePr>
          <p:cNvPr id="6" name="Espace réservé du contenu 5">
            <a:extLst>
              <a:ext uri="{FF2B5EF4-FFF2-40B4-BE49-F238E27FC236}">
                <a16:creationId xmlns:a16="http://schemas.microsoft.com/office/drawing/2014/main" id="{DC53B641-7D87-B8FA-742E-3AE17DACFBF4}"/>
              </a:ext>
            </a:extLst>
          </p:cNvPr>
          <p:cNvGraphicFramePr>
            <a:graphicFrameLocks noGrp="1"/>
          </p:cNvGraphicFramePr>
          <p:nvPr>
            <p:ph idx="1"/>
            <p:extLst>
              <p:ext uri="{D42A27DB-BD31-4B8C-83A1-F6EECF244321}">
                <p14:modId xmlns:p14="http://schemas.microsoft.com/office/powerpoint/2010/main" val="11358659"/>
              </p:ext>
            </p:extLst>
          </p:nvPr>
        </p:nvGraphicFramePr>
        <p:xfrm>
          <a:off x="1013791" y="1901532"/>
          <a:ext cx="9664152" cy="4243974"/>
        </p:xfrm>
        <a:graphic>
          <a:graphicData uri="http://schemas.openxmlformats.org/drawingml/2006/table">
            <a:tbl>
              <a:tblPr/>
              <a:tblGrid>
                <a:gridCol w="805346">
                  <a:extLst>
                    <a:ext uri="{9D8B030D-6E8A-4147-A177-3AD203B41FA5}">
                      <a16:colId xmlns:a16="http://schemas.microsoft.com/office/drawing/2014/main" val="236589750"/>
                    </a:ext>
                  </a:extLst>
                </a:gridCol>
                <a:gridCol w="805346">
                  <a:extLst>
                    <a:ext uri="{9D8B030D-6E8A-4147-A177-3AD203B41FA5}">
                      <a16:colId xmlns:a16="http://schemas.microsoft.com/office/drawing/2014/main" val="2717733919"/>
                    </a:ext>
                  </a:extLst>
                </a:gridCol>
                <a:gridCol w="805346">
                  <a:extLst>
                    <a:ext uri="{9D8B030D-6E8A-4147-A177-3AD203B41FA5}">
                      <a16:colId xmlns:a16="http://schemas.microsoft.com/office/drawing/2014/main" val="556982826"/>
                    </a:ext>
                  </a:extLst>
                </a:gridCol>
                <a:gridCol w="805346">
                  <a:extLst>
                    <a:ext uri="{9D8B030D-6E8A-4147-A177-3AD203B41FA5}">
                      <a16:colId xmlns:a16="http://schemas.microsoft.com/office/drawing/2014/main" val="1985555705"/>
                    </a:ext>
                  </a:extLst>
                </a:gridCol>
                <a:gridCol w="805346">
                  <a:extLst>
                    <a:ext uri="{9D8B030D-6E8A-4147-A177-3AD203B41FA5}">
                      <a16:colId xmlns:a16="http://schemas.microsoft.com/office/drawing/2014/main" val="3565769716"/>
                    </a:ext>
                  </a:extLst>
                </a:gridCol>
                <a:gridCol w="805346">
                  <a:extLst>
                    <a:ext uri="{9D8B030D-6E8A-4147-A177-3AD203B41FA5}">
                      <a16:colId xmlns:a16="http://schemas.microsoft.com/office/drawing/2014/main" val="176950307"/>
                    </a:ext>
                  </a:extLst>
                </a:gridCol>
                <a:gridCol w="805346">
                  <a:extLst>
                    <a:ext uri="{9D8B030D-6E8A-4147-A177-3AD203B41FA5}">
                      <a16:colId xmlns:a16="http://schemas.microsoft.com/office/drawing/2014/main" val="541199721"/>
                    </a:ext>
                  </a:extLst>
                </a:gridCol>
                <a:gridCol w="805346">
                  <a:extLst>
                    <a:ext uri="{9D8B030D-6E8A-4147-A177-3AD203B41FA5}">
                      <a16:colId xmlns:a16="http://schemas.microsoft.com/office/drawing/2014/main" val="417770931"/>
                    </a:ext>
                  </a:extLst>
                </a:gridCol>
                <a:gridCol w="805346">
                  <a:extLst>
                    <a:ext uri="{9D8B030D-6E8A-4147-A177-3AD203B41FA5}">
                      <a16:colId xmlns:a16="http://schemas.microsoft.com/office/drawing/2014/main" val="1566575662"/>
                    </a:ext>
                  </a:extLst>
                </a:gridCol>
                <a:gridCol w="805346">
                  <a:extLst>
                    <a:ext uri="{9D8B030D-6E8A-4147-A177-3AD203B41FA5}">
                      <a16:colId xmlns:a16="http://schemas.microsoft.com/office/drawing/2014/main" val="2650007769"/>
                    </a:ext>
                  </a:extLst>
                </a:gridCol>
                <a:gridCol w="805346">
                  <a:extLst>
                    <a:ext uri="{9D8B030D-6E8A-4147-A177-3AD203B41FA5}">
                      <a16:colId xmlns:a16="http://schemas.microsoft.com/office/drawing/2014/main" val="3763258503"/>
                    </a:ext>
                  </a:extLst>
                </a:gridCol>
                <a:gridCol w="805346">
                  <a:extLst>
                    <a:ext uri="{9D8B030D-6E8A-4147-A177-3AD203B41FA5}">
                      <a16:colId xmlns:a16="http://schemas.microsoft.com/office/drawing/2014/main" val="767570974"/>
                    </a:ext>
                  </a:extLst>
                </a:gridCol>
              </a:tblGrid>
              <a:tr h="707329">
                <a:tc>
                  <a:txBody>
                    <a:bodyPr/>
                    <a:lstStyle/>
                    <a:p>
                      <a:pPr algn="ctr" fontAlgn="ctr"/>
                      <a:endParaRPr lang="fr-FR" sz="1100" b="0" i="0" u="none" strike="noStrike">
                        <a:solidFill>
                          <a:srgbClr val="000000"/>
                        </a:solidFill>
                        <a:effectLst/>
                        <a:latin typeface="Calibri" panose="020F0502020204030204" pitchFamily="34" charset="0"/>
                      </a:endParaRPr>
                    </a:p>
                  </a:txBody>
                  <a:tcPr marL="6350" marR="6350" marT="6350" marB="0" anchor="ctr">
                    <a:lnL>
                      <a:noFill/>
                    </a:lnL>
                    <a:lnR>
                      <a:noFill/>
                    </a:lnR>
                    <a:lnT>
                      <a:noFill/>
                    </a:lnT>
                    <a:lnB>
                      <a:noFill/>
                    </a:lnB>
                  </a:tcPr>
                </a:tc>
                <a:tc>
                  <a:txBody>
                    <a:bodyPr/>
                    <a:lstStyle/>
                    <a:p>
                      <a:pPr algn="ctr" fontAlgn="ctr"/>
                      <a:endParaRPr lang="fr-FR" sz="2600" b="0" i="0" u="none" strike="noStrike">
                        <a:solidFill>
                          <a:srgbClr val="000000"/>
                        </a:solidFill>
                        <a:effectLst/>
                        <a:latin typeface="Calibri" panose="020F0502020204030204" pitchFamily="34" charset="0"/>
                      </a:endParaRPr>
                    </a:p>
                  </a:txBody>
                  <a:tcPr marL="6350" marR="6350" marT="6350" marB="0" anchor="ctr">
                    <a:lnL>
                      <a:noFill/>
                    </a:lnL>
                    <a:lnR>
                      <a:noFill/>
                    </a:lnR>
                    <a:lnT>
                      <a:noFill/>
                    </a:lnT>
                    <a:lnB>
                      <a:noFill/>
                    </a:lnB>
                  </a:tcPr>
                </a:tc>
                <a:tc>
                  <a:txBody>
                    <a:bodyPr/>
                    <a:lstStyle/>
                    <a:p>
                      <a:pPr algn="ctr" fontAlgn="ctr"/>
                      <a:r>
                        <a:rPr lang="fr-FR" sz="2600" b="0" i="0" u="none" strike="noStrike">
                          <a:solidFill>
                            <a:srgbClr val="000000"/>
                          </a:solidFill>
                          <a:effectLst/>
                          <a:latin typeface="Calibri" panose="020F0502020204030204" pitchFamily="34" charset="0"/>
                        </a:rPr>
                        <a:t>0</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2600" b="0" i="0" u="none" strike="noStrike">
                          <a:solidFill>
                            <a:srgbClr val="000000"/>
                          </a:solidFill>
                          <a:effectLst/>
                          <a:latin typeface="Calibri" panose="020F0502020204030204" pitchFamily="34" charset="0"/>
                        </a:rPr>
                        <a:t>10</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2600" b="0" i="0" u="none" strike="noStrike">
                          <a:solidFill>
                            <a:srgbClr val="000000"/>
                          </a:solidFill>
                          <a:effectLst/>
                          <a:latin typeface="Calibri" panose="020F0502020204030204" pitchFamily="34" charset="0"/>
                        </a:rPr>
                        <a:t>20</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2600" b="0" i="0" u="none" strike="noStrike">
                          <a:solidFill>
                            <a:srgbClr val="000000"/>
                          </a:solidFill>
                          <a:effectLst/>
                          <a:latin typeface="Calibri" panose="020F0502020204030204" pitchFamily="34" charset="0"/>
                        </a:rPr>
                        <a:t>30</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2600" b="0" i="0" u="none" strike="noStrike">
                          <a:solidFill>
                            <a:srgbClr val="000000"/>
                          </a:solidFill>
                          <a:effectLst/>
                          <a:latin typeface="Calibri" panose="020F0502020204030204" pitchFamily="34" charset="0"/>
                        </a:rPr>
                        <a:t>40</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2600" b="0" i="0" u="none" strike="noStrike">
                          <a:solidFill>
                            <a:srgbClr val="000000"/>
                          </a:solidFill>
                          <a:effectLst/>
                          <a:latin typeface="Calibri" panose="020F0502020204030204" pitchFamily="34" charset="0"/>
                        </a:rPr>
                        <a:t>50</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2600" b="0" i="0" u="none" strike="noStrike">
                          <a:solidFill>
                            <a:srgbClr val="000000"/>
                          </a:solidFill>
                          <a:effectLst/>
                          <a:latin typeface="Calibri" panose="020F0502020204030204" pitchFamily="34" charset="0"/>
                        </a:rPr>
                        <a:t>60</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2600" b="0" i="0" u="none" strike="noStrike">
                          <a:solidFill>
                            <a:srgbClr val="000000"/>
                          </a:solidFill>
                          <a:effectLst/>
                          <a:latin typeface="Calibri" panose="020F0502020204030204" pitchFamily="34" charset="0"/>
                        </a:rPr>
                        <a:t>70</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2600" b="0" i="0" u="none" strike="noStrike">
                          <a:solidFill>
                            <a:srgbClr val="000000"/>
                          </a:solidFill>
                          <a:effectLst/>
                          <a:latin typeface="Calibri" panose="020F0502020204030204" pitchFamily="34" charset="0"/>
                        </a:rPr>
                        <a:t>80</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2600" b="0" i="0" u="none" strike="noStrike">
                          <a:solidFill>
                            <a:srgbClr val="000000"/>
                          </a:solidFill>
                          <a:effectLst/>
                          <a:latin typeface="Calibri" panose="020F0502020204030204" pitchFamily="34" charset="0"/>
                        </a:rPr>
                        <a:t>100</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3479035"/>
                  </a:ext>
                </a:extLst>
              </a:tr>
              <a:tr h="707329">
                <a:tc>
                  <a:txBody>
                    <a:bodyPr/>
                    <a:lstStyle/>
                    <a:p>
                      <a:pPr algn="ctr" fontAlgn="ctr"/>
                      <a:endParaRPr lang="fr-FR" sz="1100" b="0" i="0" u="none" strike="noStrike">
                        <a:solidFill>
                          <a:srgbClr val="000000"/>
                        </a:solidFill>
                        <a:effectLst/>
                        <a:latin typeface="Calibri" panose="020F0502020204030204" pitchFamily="34" charset="0"/>
                      </a:endParaRPr>
                    </a:p>
                  </a:txBody>
                  <a:tcPr marL="6350" marR="6350" marT="6350" marB="0" anchor="ctr">
                    <a:lnL>
                      <a:noFill/>
                    </a:lnL>
                    <a:lnR>
                      <a:noFill/>
                    </a:lnR>
                    <a:lnT>
                      <a:noFill/>
                    </a:lnT>
                    <a:lnB>
                      <a:noFill/>
                    </a:lnB>
                  </a:tcPr>
                </a:tc>
                <a:tc>
                  <a:txBody>
                    <a:bodyPr/>
                    <a:lstStyle/>
                    <a:p>
                      <a:pPr algn="ctr" fontAlgn="ctr"/>
                      <a:endParaRPr lang="fr-FR" sz="2600" b="0" i="0" u="none" strike="noStrike" dirty="0">
                        <a:solidFill>
                          <a:srgbClr val="000000"/>
                        </a:solidFill>
                        <a:effectLst/>
                        <a:latin typeface="Calibri" panose="020F0502020204030204" pitchFamily="34" charset="0"/>
                      </a:endParaRPr>
                    </a:p>
                  </a:txBody>
                  <a:tcPr marL="6350" marR="6350" marT="63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2600" b="0" i="0" u="none" strike="noStrike">
                          <a:solidFill>
                            <a:srgbClr val="000000"/>
                          </a:solidFill>
                          <a:effectLst/>
                          <a:latin typeface="Calibri" panose="020F0502020204030204" pitchFamily="34" charset="0"/>
                        </a:rPr>
                        <a:t>9+2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600" b="0" i="0" u="none" strike="noStrike">
                          <a:solidFill>
                            <a:srgbClr val="000000"/>
                          </a:solidFill>
                          <a:effectLst/>
                          <a:latin typeface="Calibri" panose="020F0502020204030204" pitchFamily="34" charset="0"/>
                        </a:rPr>
                        <a:t>9+3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600" b="0" i="0" u="none" strike="noStrike">
                          <a:solidFill>
                            <a:srgbClr val="000000"/>
                          </a:solidFill>
                          <a:effectLst/>
                          <a:latin typeface="Calibri" panose="020F0502020204030204" pitchFamily="34" charset="0"/>
                        </a:rPr>
                        <a:t>10+0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600" b="0" i="0" u="none" strike="noStrike">
                          <a:solidFill>
                            <a:srgbClr val="000000"/>
                          </a:solidFill>
                          <a:effectLst/>
                          <a:latin typeface="Calibri" panose="020F0502020204030204" pitchFamily="34" charset="0"/>
                        </a:rPr>
                        <a:t>10+1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600" b="0" i="0" u="none" strike="noStrike">
                          <a:solidFill>
                            <a:srgbClr val="000000"/>
                          </a:solidFill>
                          <a:effectLst/>
                          <a:latin typeface="Calibri" panose="020F0502020204030204" pitchFamily="34" charset="0"/>
                        </a:rPr>
                        <a:t>10+2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600" b="0" i="0" u="none" strike="noStrike">
                          <a:solidFill>
                            <a:srgbClr val="000000"/>
                          </a:solidFill>
                          <a:effectLst/>
                          <a:latin typeface="Calibri" panose="020F0502020204030204" pitchFamily="34" charset="0"/>
                        </a:rPr>
                        <a:t>10+3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600" b="0" i="0" u="none" strike="noStrike">
                          <a:solidFill>
                            <a:srgbClr val="000000"/>
                          </a:solidFill>
                          <a:effectLst/>
                          <a:latin typeface="Calibri" panose="020F0502020204030204" pitchFamily="34" charset="0"/>
                        </a:rPr>
                        <a:t>11+0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600" b="0" i="0" u="none" strike="noStrike">
                          <a:solidFill>
                            <a:srgbClr val="000000"/>
                          </a:solidFill>
                          <a:effectLst/>
                          <a:latin typeface="Calibri" panose="020F0502020204030204" pitchFamily="34" charset="0"/>
                        </a:rPr>
                        <a:t>11+1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600" b="0" i="0" u="none" strike="noStrike">
                          <a:solidFill>
                            <a:srgbClr val="000000"/>
                          </a:solidFill>
                          <a:effectLst/>
                          <a:latin typeface="Calibri" panose="020F0502020204030204" pitchFamily="34" charset="0"/>
                        </a:rPr>
                        <a:t>11+2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600" b="0" i="0" u="none" strike="noStrike">
                          <a:solidFill>
                            <a:srgbClr val="000000"/>
                          </a:solidFill>
                          <a:effectLst/>
                          <a:latin typeface="Calibri" panose="020F0502020204030204" pitchFamily="34" charset="0"/>
                        </a:rPr>
                        <a:t>11+3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2692601"/>
                  </a:ext>
                </a:extLst>
              </a:tr>
              <a:tr h="707329">
                <a:tc>
                  <a:txBody>
                    <a:bodyPr/>
                    <a:lstStyle/>
                    <a:p>
                      <a:pPr algn="ctr" fontAlgn="ctr"/>
                      <a:r>
                        <a:rPr lang="fr-FR" sz="2600" b="0" i="0" u="none" strike="noStrike">
                          <a:solidFill>
                            <a:srgbClr val="000000"/>
                          </a:solidFill>
                          <a:effectLst/>
                          <a:latin typeface="Calibri" panose="020F0502020204030204" pitchFamily="34" charset="0"/>
                        </a:rPr>
                        <a:t>145</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2600" b="1" i="0" u="none" strike="noStrike">
                          <a:solidFill>
                            <a:srgbClr val="000000"/>
                          </a:solidFill>
                          <a:effectLst/>
                          <a:latin typeface="Arial" panose="020B0604020202020204" pitchFamily="34" charset="0"/>
                        </a:rPr>
                        <a:t>Ex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600" b="1" i="0" u="none" strike="noStrike">
                          <a:solidFill>
                            <a:srgbClr val="000000"/>
                          </a:solidFill>
                          <a:effectLst/>
                          <a:latin typeface="Calibri" panose="020F0502020204030204" pitchFamily="34" charset="0"/>
                        </a:rPr>
                        <a:t>29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600" b="1" i="0" u="none" strike="noStrike">
                          <a:solidFill>
                            <a:srgbClr val="000000"/>
                          </a:solidFill>
                          <a:effectLst/>
                          <a:latin typeface="Calibri" panose="020F0502020204030204" pitchFamily="34" charset="0"/>
                        </a:rPr>
                        <a:t>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600" b="1" i="0" u="none" strike="noStrike">
                          <a:solidFill>
                            <a:srgbClr val="000000"/>
                          </a:solidFill>
                          <a:effectLst/>
                          <a:latin typeface="Calibri" panose="020F0502020204030204" pitchFamily="34" charset="0"/>
                        </a:rPr>
                        <a:t>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600" b="1" i="0" u="none" strike="noStrike">
                          <a:solidFill>
                            <a:srgbClr val="000000"/>
                          </a:solidFill>
                          <a:effectLst/>
                          <a:latin typeface="Calibri" panose="020F0502020204030204" pitchFamily="34" charset="0"/>
                        </a:rPr>
                        <a:t>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600" b="1" i="0" u="none" strike="noStrike">
                          <a:solidFill>
                            <a:srgbClr val="000000"/>
                          </a:solidFill>
                          <a:effectLst/>
                          <a:latin typeface="Calibri" panose="020F0502020204030204" pitchFamily="34" charset="0"/>
                        </a:rPr>
                        <a:t>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600" b="1" i="0" u="none" strike="noStrike">
                          <a:solidFill>
                            <a:srgbClr val="000000"/>
                          </a:solidFill>
                          <a:effectLst/>
                          <a:latin typeface="Calibri" panose="020F0502020204030204" pitchFamily="34" charset="0"/>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600" b="1" i="0" u="none" strike="noStrike">
                          <a:solidFill>
                            <a:srgbClr val="000000"/>
                          </a:solidFill>
                          <a:effectLst/>
                          <a:latin typeface="Calibri" panose="020F0502020204030204" pitchFamily="34" charset="0"/>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600" b="1" i="0" u="none" strike="noStrike">
                          <a:solidFill>
                            <a:srgbClr val="000000"/>
                          </a:solidFill>
                          <a:effectLst/>
                          <a:latin typeface="Calibri" panose="020F050202020403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600" b="1" i="0" u="none" strike="noStrike">
                          <a:solidFill>
                            <a:srgbClr val="000000"/>
                          </a:solidFill>
                          <a:effectLst/>
                          <a:latin typeface="Calibri" panose="020F050202020403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600" b="1" i="0" u="none" strike="noStrike">
                          <a:solidFill>
                            <a:srgbClr val="000000"/>
                          </a:solidFill>
                          <a:effectLst/>
                          <a:latin typeface="Calibri" panose="020F0502020204030204" pitchFamily="34"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517504728"/>
                  </a:ext>
                </a:extLst>
              </a:tr>
              <a:tr h="707329">
                <a:tc>
                  <a:txBody>
                    <a:bodyPr/>
                    <a:lstStyle/>
                    <a:p>
                      <a:pPr algn="ctr" fontAlgn="ctr"/>
                      <a:r>
                        <a:rPr lang="fr-FR" sz="2600" b="0" i="0" u="none" strike="noStrike">
                          <a:solidFill>
                            <a:srgbClr val="000000"/>
                          </a:solidFill>
                          <a:effectLst/>
                          <a:latin typeface="Calibri" panose="020F0502020204030204" pitchFamily="34" charset="0"/>
                        </a:rPr>
                        <a:t>125</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2600" b="1" i="0" u="none" strike="noStrike">
                          <a:solidFill>
                            <a:srgbClr val="000000"/>
                          </a:solidFill>
                          <a:effectLst/>
                          <a:latin typeface="Arial" panose="020B0604020202020204" pitchFamily="34" charset="0"/>
                        </a:rPr>
                        <a:t>TS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600" b="1" i="0" u="none" strike="noStrike">
                          <a:solidFill>
                            <a:srgbClr val="000000"/>
                          </a:solidFill>
                          <a:effectLst/>
                          <a:latin typeface="Calibri" panose="020F0502020204030204" pitchFamily="34" charset="0"/>
                        </a:rPr>
                        <a:t>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600" b="1" i="0" u="none" strike="noStrike">
                          <a:solidFill>
                            <a:srgbClr val="000000"/>
                          </a:solidFill>
                          <a:effectLst/>
                          <a:latin typeface="Calibri" panose="020F0502020204030204" pitchFamily="34" charset="0"/>
                        </a:rPr>
                        <a:t>32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600" b="1" i="0" u="none" strike="noStrike">
                          <a:solidFill>
                            <a:srgbClr val="000000"/>
                          </a:solidFill>
                          <a:effectLst/>
                          <a:latin typeface="Calibri" panose="020F0502020204030204" pitchFamily="34" charset="0"/>
                        </a:rPr>
                        <a:t>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600" b="1" i="0" u="none" strike="noStrike">
                          <a:solidFill>
                            <a:srgbClr val="000000"/>
                          </a:solidFill>
                          <a:effectLst/>
                          <a:latin typeface="Calibri" panose="020F0502020204030204" pitchFamily="34" charset="0"/>
                        </a:rPr>
                        <a:t>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600" b="1" i="0" u="none" strike="noStrike">
                          <a:solidFill>
                            <a:srgbClr val="000000"/>
                          </a:solidFill>
                          <a:effectLst/>
                          <a:latin typeface="Calibri" panose="020F0502020204030204" pitchFamily="34" charset="0"/>
                        </a:rPr>
                        <a:t>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600" b="1" i="0" u="none" strike="noStrike">
                          <a:solidFill>
                            <a:srgbClr val="000000"/>
                          </a:solidFill>
                          <a:effectLst/>
                          <a:latin typeface="Calibri" panose="020F0502020204030204" pitchFamily="34" charset="0"/>
                        </a:rPr>
                        <a:t>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600" b="1" i="0" u="none" strike="noStrike">
                          <a:solidFill>
                            <a:srgbClr val="000000"/>
                          </a:solidFill>
                          <a:effectLst/>
                          <a:latin typeface="Calibri" panose="020F0502020204030204" pitchFamily="34" charset="0"/>
                        </a:rPr>
                        <a:t>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600" b="1" i="0" u="none" strike="noStrike">
                          <a:solidFill>
                            <a:srgbClr val="000000"/>
                          </a:solidFill>
                          <a:effectLst/>
                          <a:latin typeface="Calibri" panose="020F0502020204030204" pitchFamily="34" charset="0"/>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600" b="1" i="0" u="none" strike="noStrike">
                          <a:solidFill>
                            <a:srgbClr val="000000"/>
                          </a:solidFill>
                          <a:effectLst/>
                          <a:latin typeface="Calibri" panose="020F050202020403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600" b="1" i="0" u="none" strike="noStrike">
                          <a:solidFill>
                            <a:srgbClr val="000000"/>
                          </a:solidFill>
                          <a:effectLst/>
                          <a:latin typeface="Calibri" panose="020F050202020403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175878052"/>
                  </a:ext>
                </a:extLst>
              </a:tr>
              <a:tr h="707329">
                <a:tc>
                  <a:txBody>
                    <a:bodyPr/>
                    <a:lstStyle/>
                    <a:p>
                      <a:pPr algn="ctr" fontAlgn="ctr"/>
                      <a:r>
                        <a:rPr lang="fr-FR" sz="2600" b="0" i="0" u="none" strike="noStrike">
                          <a:solidFill>
                            <a:srgbClr val="000000"/>
                          </a:solidFill>
                          <a:effectLst/>
                          <a:latin typeface="Calibri" panose="020F0502020204030204" pitchFamily="34" charset="0"/>
                        </a:rPr>
                        <a:t>105</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2600" b="1" i="0" u="none" strike="noStrike">
                          <a:solidFill>
                            <a:srgbClr val="000000"/>
                          </a:solidFill>
                          <a:effectLst/>
                          <a:latin typeface="Arial" panose="020B0604020202020204" pitchFamily="34" charset="0"/>
                        </a:rPr>
                        <a:t>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600" b="1" i="0" u="none" strike="noStrike">
                          <a:solidFill>
                            <a:srgbClr val="000000"/>
                          </a:solidFill>
                          <a:effectLst/>
                          <a:latin typeface="Calibri" panose="020F0502020204030204" pitchFamily="34" charset="0"/>
                        </a:rPr>
                        <a:t>39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600" b="1" i="0" u="none" strike="noStrike">
                          <a:solidFill>
                            <a:srgbClr val="000000"/>
                          </a:solidFill>
                          <a:effectLst/>
                          <a:latin typeface="Calibri" panose="020F0502020204030204" pitchFamily="34" charset="0"/>
                        </a:rPr>
                        <a:t>37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600" b="1" i="0" u="none" strike="noStrike">
                          <a:solidFill>
                            <a:srgbClr val="000000"/>
                          </a:solidFill>
                          <a:effectLst/>
                          <a:latin typeface="Calibri" panose="020F0502020204030204" pitchFamily="34" charset="0"/>
                        </a:rPr>
                        <a:t>34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600" b="1" i="0" u="none" strike="noStrike">
                          <a:solidFill>
                            <a:srgbClr val="000000"/>
                          </a:solidFill>
                          <a:effectLst/>
                          <a:latin typeface="Calibri" panose="020F0502020204030204" pitchFamily="34" charset="0"/>
                        </a:rPr>
                        <a:t>31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600" b="1" i="0" u="none" strike="noStrike">
                          <a:solidFill>
                            <a:srgbClr val="000000"/>
                          </a:solidFill>
                          <a:effectLst/>
                          <a:latin typeface="Calibri" panose="020F0502020204030204" pitchFamily="34" charset="0"/>
                        </a:rPr>
                        <a:t>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600" b="1" i="0" u="none" strike="noStrike">
                          <a:solidFill>
                            <a:srgbClr val="000000"/>
                          </a:solidFill>
                          <a:effectLst/>
                          <a:latin typeface="Calibri" panose="020F0502020204030204" pitchFamily="34" charset="0"/>
                        </a:rPr>
                        <a:t>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600" b="1" i="0" u="none" strike="noStrike">
                          <a:solidFill>
                            <a:srgbClr val="000000"/>
                          </a:solidFill>
                          <a:effectLst/>
                          <a:latin typeface="Calibri" panose="020F0502020204030204" pitchFamily="34" charset="0"/>
                        </a:rPr>
                        <a:t>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600" b="1" i="0" u="none" strike="noStrike">
                          <a:solidFill>
                            <a:srgbClr val="000000"/>
                          </a:solidFill>
                          <a:effectLst/>
                          <a:latin typeface="Calibri" panose="020F0502020204030204" pitchFamily="34" charset="0"/>
                        </a:rPr>
                        <a:t>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600" b="1" i="0" u="none" strike="noStrike">
                          <a:solidFill>
                            <a:srgbClr val="000000"/>
                          </a:solidFill>
                          <a:effectLst/>
                          <a:latin typeface="Calibri" panose="020F0502020204030204" pitchFamily="34" charset="0"/>
                        </a:rPr>
                        <a:t>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600" b="1" i="0" u="none" strike="noStrike">
                          <a:solidFill>
                            <a:srgbClr val="000000"/>
                          </a:solidFill>
                          <a:effectLst/>
                          <a:latin typeface="Calibri" panose="020F0502020204030204" pitchFamily="34"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374379079"/>
                  </a:ext>
                </a:extLst>
              </a:tr>
              <a:tr h="707329">
                <a:tc>
                  <a:txBody>
                    <a:bodyPr/>
                    <a:lstStyle/>
                    <a:p>
                      <a:pPr algn="ctr" fontAlgn="ctr"/>
                      <a:r>
                        <a:rPr lang="fr-FR" sz="2600" b="0" i="0" u="none" strike="noStrike">
                          <a:solidFill>
                            <a:srgbClr val="000000"/>
                          </a:solidFill>
                          <a:effectLst/>
                          <a:latin typeface="Calibri" panose="020F0502020204030204" pitchFamily="34" charset="0"/>
                        </a:rPr>
                        <a:t>95</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2600" b="1" i="0" u="none" strike="noStrike">
                          <a:solidFill>
                            <a:srgbClr val="000000"/>
                          </a:solidFill>
                          <a:effectLst/>
                          <a:latin typeface="Arial" panose="020B0604020202020204" pitchFamily="34" charset="0"/>
                        </a:rPr>
                        <a:t>AC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600" b="1" i="0" u="none" strike="noStrike">
                          <a:solidFill>
                            <a:srgbClr val="000000"/>
                          </a:solidFill>
                          <a:effectLst/>
                          <a:latin typeface="Calibri" panose="020F0502020204030204" pitchFamily="34" charset="0"/>
                        </a:rPr>
                        <a:t>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600" b="1" i="0" u="none" strike="noStrike">
                          <a:solidFill>
                            <a:srgbClr val="000000"/>
                          </a:solidFill>
                          <a:effectLst/>
                          <a:latin typeface="Calibri" panose="020F0502020204030204" pitchFamily="34" charset="0"/>
                        </a:rPr>
                        <a:t>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600" b="1" i="0" u="none" strike="noStrike">
                          <a:solidFill>
                            <a:srgbClr val="000000"/>
                          </a:solidFill>
                          <a:effectLst/>
                          <a:latin typeface="Calibri" panose="020F0502020204030204" pitchFamily="34" charset="0"/>
                        </a:rPr>
                        <a:t>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600" b="1" i="0" u="none" strike="noStrike">
                          <a:solidFill>
                            <a:srgbClr val="000000"/>
                          </a:solidFill>
                          <a:effectLst/>
                          <a:latin typeface="Calibri" panose="020F0502020204030204" pitchFamily="34" charset="0"/>
                        </a:rPr>
                        <a:t>33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600" b="1" i="0" u="none" strike="noStrike">
                          <a:solidFill>
                            <a:srgbClr val="000000"/>
                          </a:solidFill>
                          <a:effectLst/>
                          <a:latin typeface="Calibri" panose="020F050202020403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600" b="1" i="0" u="none" strike="noStrike">
                          <a:solidFill>
                            <a:srgbClr val="000000"/>
                          </a:solidFill>
                          <a:effectLst/>
                          <a:latin typeface="Calibri" panose="020F0502020204030204" pitchFamily="34" charset="0"/>
                        </a:rPr>
                        <a:t>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600" b="1" i="0" u="none" strike="noStrike">
                          <a:solidFill>
                            <a:srgbClr val="000000"/>
                          </a:solidFill>
                          <a:effectLst/>
                          <a:latin typeface="Calibri" panose="020F0502020204030204" pitchFamily="34" charset="0"/>
                        </a:rPr>
                        <a:t>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600" b="1" i="0" u="none" strike="noStrike">
                          <a:solidFill>
                            <a:srgbClr val="000000"/>
                          </a:solidFill>
                          <a:effectLst/>
                          <a:latin typeface="Calibri" panose="020F0502020204030204" pitchFamily="34"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600" b="1" i="0" u="none" strike="noStrike">
                          <a:solidFill>
                            <a:srgbClr val="000000"/>
                          </a:solidFill>
                          <a:effectLst/>
                          <a:latin typeface="Calibri" panose="020F0502020204030204" pitchFamily="34" charset="0"/>
                        </a:rPr>
                        <a:t>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600" b="1" i="0" u="none" strike="noStrike" dirty="0">
                          <a:solidFill>
                            <a:srgbClr val="000000"/>
                          </a:solidFill>
                          <a:effectLst/>
                          <a:latin typeface="Calibri" panose="020F0502020204030204" pitchFamily="34" charset="0"/>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650883359"/>
                  </a:ext>
                </a:extLst>
              </a:tr>
            </a:tbl>
          </a:graphicData>
        </a:graphic>
      </p:graphicFrame>
      <p:sp>
        <p:nvSpPr>
          <p:cNvPr id="4" name="Espace réservé du numéro de diapositive 3">
            <a:extLst>
              <a:ext uri="{FF2B5EF4-FFF2-40B4-BE49-F238E27FC236}">
                <a16:creationId xmlns:a16="http://schemas.microsoft.com/office/drawing/2014/main" id="{2A101754-F21E-58A8-7975-E705C4242B6B}"/>
              </a:ext>
            </a:extLst>
          </p:cNvPr>
          <p:cNvSpPr>
            <a:spLocks noGrp="1"/>
          </p:cNvSpPr>
          <p:nvPr>
            <p:ph type="sldNum" sz="quarter" idx="12"/>
          </p:nvPr>
        </p:nvSpPr>
        <p:spPr/>
        <p:txBody>
          <a:bodyPr/>
          <a:lstStyle/>
          <a:p>
            <a:fld id="{4AD7409B-4553-44EB-9B26-5A3672F0CFC6}" type="slidenum">
              <a:rPr lang="fr-FR" smtClean="0"/>
              <a:t>16</a:t>
            </a:fld>
            <a:endParaRPr lang="fr-FR"/>
          </a:p>
        </p:txBody>
      </p:sp>
    </p:spTree>
    <p:extLst>
      <p:ext uri="{BB962C8B-B14F-4D97-AF65-F5344CB8AC3E}">
        <p14:creationId xmlns:p14="http://schemas.microsoft.com/office/powerpoint/2010/main" val="4005596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re 1">
            <a:extLst>
              <a:ext uri="{FF2B5EF4-FFF2-40B4-BE49-F238E27FC236}">
                <a16:creationId xmlns:a16="http://schemas.microsoft.com/office/drawing/2014/main" id="{D1B7724D-2916-295B-C10E-97937BCB96D9}"/>
              </a:ext>
            </a:extLst>
          </p:cNvPr>
          <p:cNvSpPr>
            <a:spLocks noGrp="1"/>
          </p:cNvSpPr>
          <p:nvPr>
            <p:ph type="title"/>
          </p:nvPr>
        </p:nvSpPr>
        <p:spPr>
          <a:xfrm>
            <a:off x="479394" y="1070800"/>
            <a:ext cx="3939688" cy="5583126"/>
          </a:xfrm>
        </p:spPr>
        <p:txBody>
          <a:bodyPr>
            <a:normAutofit/>
          </a:bodyPr>
          <a:lstStyle/>
          <a:p>
            <a:pPr algn="r"/>
            <a:r>
              <a:rPr lang="fr-FR" sz="6200" b="1" dirty="0">
                <a:latin typeface="Poppins" panose="00000500000000000000" pitchFamily="2" charset="0"/>
                <a:cs typeface="Poppins" panose="00000500000000000000" pitchFamily="2" charset="0"/>
              </a:rPr>
              <a:t>MESURES SOCLE</a:t>
            </a:r>
            <a:br>
              <a:rPr lang="fr-FR" sz="6200" b="1" dirty="0">
                <a:latin typeface="Poppins" panose="00000500000000000000" pitchFamily="2" charset="0"/>
                <a:cs typeface="Poppins" panose="00000500000000000000" pitchFamily="2" charset="0"/>
              </a:rPr>
            </a:br>
            <a:r>
              <a:rPr lang="fr-FR" sz="6200" b="1" dirty="0">
                <a:latin typeface="Poppins" panose="00000500000000000000" pitchFamily="2" charset="0"/>
                <a:cs typeface="Poppins" panose="00000500000000000000" pitchFamily="2" charset="0"/>
              </a:rPr>
              <a:t>des mesures de carrières </a:t>
            </a:r>
          </a:p>
        </p:txBody>
      </p:sp>
      <p:sp>
        <p:nvSpPr>
          <p:cNvPr id="4" name="Espace réservé du numéro de diapositive 3">
            <a:extLst>
              <a:ext uri="{FF2B5EF4-FFF2-40B4-BE49-F238E27FC236}">
                <a16:creationId xmlns:a16="http://schemas.microsoft.com/office/drawing/2014/main" id="{52790363-CC6B-1607-C81B-F4F7A2CDE543}"/>
              </a:ext>
            </a:extLst>
          </p:cNvPr>
          <p:cNvSpPr>
            <a:spLocks noGrp="1"/>
          </p:cNvSpPr>
          <p:nvPr>
            <p:ph type="sldNum" sz="quarter" idx="12"/>
          </p:nvPr>
        </p:nvSpPr>
        <p:spPr>
          <a:xfrm>
            <a:off x="8610600" y="320400"/>
            <a:ext cx="2743200" cy="365125"/>
          </a:xfrm>
        </p:spPr>
        <p:txBody>
          <a:bodyPr>
            <a:normAutofit/>
          </a:bodyPr>
          <a:lstStyle/>
          <a:p>
            <a:pPr>
              <a:spcAft>
                <a:spcPts val="600"/>
              </a:spcAft>
            </a:pPr>
            <a:fld id="{4AD7409B-4553-44EB-9B26-5A3672F0CFC6}" type="slidenum">
              <a:rPr lang="fr-FR">
                <a:solidFill>
                  <a:schemeClr val="tx1">
                    <a:alpha val="60000"/>
                  </a:schemeClr>
                </a:solidFill>
              </a:rPr>
              <a:pPr>
                <a:spcAft>
                  <a:spcPts val="600"/>
                </a:spcAft>
              </a:pPr>
              <a:t>17</a:t>
            </a:fld>
            <a:endParaRPr lang="fr-FR">
              <a:solidFill>
                <a:schemeClr val="tx1">
                  <a:alpha val="60000"/>
                </a:schemeClr>
              </a:solidFill>
            </a:endParaRPr>
          </a:p>
        </p:txBody>
      </p:sp>
      <p:cxnSp>
        <p:nvCxnSpPr>
          <p:cNvPr id="19" name="Straight Connector 18">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3" name="Espace réservé du contenu 2">
            <a:extLst>
              <a:ext uri="{FF2B5EF4-FFF2-40B4-BE49-F238E27FC236}">
                <a16:creationId xmlns:a16="http://schemas.microsoft.com/office/drawing/2014/main" id="{CA5AD01E-05B9-A690-549A-5F7A731D35E8}"/>
              </a:ext>
            </a:extLst>
          </p:cNvPr>
          <p:cNvGraphicFramePr>
            <a:graphicFrameLocks noGrp="1"/>
          </p:cNvGraphicFramePr>
          <p:nvPr>
            <p:ph idx="1"/>
            <p:extLst>
              <p:ext uri="{D42A27DB-BD31-4B8C-83A1-F6EECF244321}">
                <p14:modId xmlns:p14="http://schemas.microsoft.com/office/powerpoint/2010/main" val="3205525415"/>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1123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1B7724D-2916-295B-C10E-97937BCB96D9}"/>
              </a:ext>
            </a:extLst>
          </p:cNvPr>
          <p:cNvSpPr>
            <a:spLocks noGrp="1"/>
          </p:cNvSpPr>
          <p:nvPr>
            <p:ph type="title"/>
          </p:nvPr>
        </p:nvSpPr>
        <p:spPr>
          <a:xfrm>
            <a:off x="686834" y="1908313"/>
            <a:ext cx="3060218" cy="3706422"/>
          </a:xfrm>
        </p:spPr>
        <p:txBody>
          <a:bodyPr>
            <a:normAutofit/>
          </a:bodyPr>
          <a:lstStyle/>
          <a:p>
            <a:pPr algn="ctr"/>
            <a:r>
              <a:rPr lang="fr-FR" b="1" dirty="0">
                <a:solidFill>
                  <a:srgbClr val="FFFFFF"/>
                </a:solidFill>
                <a:latin typeface="Work Sans" pitchFamily="2" charset="0"/>
              </a:rPr>
              <a:t>Quels gains pour la hors classe ? </a:t>
            </a:r>
          </a:p>
        </p:txBody>
      </p:sp>
      <p:sp>
        <p:nvSpPr>
          <p:cNvPr id="20"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Espace réservé du numéro de diapositive 3">
            <a:extLst>
              <a:ext uri="{FF2B5EF4-FFF2-40B4-BE49-F238E27FC236}">
                <a16:creationId xmlns:a16="http://schemas.microsoft.com/office/drawing/2014/main" id="{52790363-CC6B-1607-C81B-F4F7A2CDE543}"/>
              </a:ext>
            </a:extLst>
          </p:cNvPr>
          <p:cNvSpPr>
            <a:spLocks noGrp="1"/>
          </p:cNvSpPr>
          <p:nvPr>
            <p:ph type="sldNum" sz="quarter" idx="12"/>
          </p:nvPr>
        </p:nvSpPr>
        <p:spPr>
          <a:xfrm>
            <a:off x="9541564" y="6356350"/>
            <a:ext cx="1812235" cy="365125"/>
          </a:xfrm>
        </p:spPr>
        <p:txBody>
          <a:bodyPr>
            <a:normAutofit/>
          </a:bodyPr>
          <a:lstStyle/>
          <a:p>
            <a:pPr>
              <a:spcAft>
                <a:spcPts val="600"/>
              </a:spcAft>
            </a:pPr>
            <a:fld id="{4AD7409B-4553-44EB-9B26-5A3672F0CFC6}" type="slidenum">
              <a:rPr lang="fr-FR" smtClean="0"/>
              <a:pPr>
                <a:spcAft>
                  <a:spcPts val="600"/>
                </a:spcAft>
              </a:pPr>
              <a:t>18</a:t>
            </a:fld>
            <a:endParaRPr lang="fr-FR"/>
          </a:p>
        </p:txBody>
      </p:sp>
      <p:graphicFrame>
        <p:nvGraphicFramePr>
          <p:cNvPr id="7" name="Espace réservé du contenu 6">
            <a:extLst>
              <a:ext uri="{FF2B5EF4-FFF2-40B4-BE49-F238E27FC236}">
                <a16:creationId xmlns:a16="http://schemas.microsoft.com/office/drawing/2014/main" id="{934292D0-21BE-81F7-0B8B-1B82AF233295}"/>
              </a:ext>
            </a:extLst>
          </p:cNvPr>
          <p:cNvGraphicFramePr>
            <a:graphicFrameLocks noGrp="1"/>
          </p:cNvGraphicFramePr>
          <p:nvPr>
            <p:ph idx="1"/>
            <p:extLst>
              <p:ext uri="{D42A27DB-BD31-4B8C-83A1-F6EECF244321}">
                <p14:modId xmlns:p14="http://schemas.microsoft.com/office/powerpoint/2010/main" val="682816162"/>
              </p:ext>
            </p:extLst>
          </p:nvPr>
        </p:nvGraphicFramePr>
        <p:xfrm>
          <a:off x="3747052" y="971009"/>
          <a:ext cx="7758113" cy="5781850"/>
        </p:xfrm>
        <a:graphic>
          <a:graphicData uri="http://schemas.openxmlformats.org/drawingml/2006/table">
            <a:tbl>
              <a:tblPr/>
              <a:tblGrid>
                <a:gridCol w="2361165">
                  <a:extLst>
                    <a:ext uri="{9D8B030D-6E8A-4147-A177-3AD203B41FA5}">
                      <a16:colId xmlns:a16="http://schemas.microsoft.com/office/drawing/2014/main" val="482091930"/>
                    </a:ext>
                  </a:extLst>
                </a:gridCol>
                <a:gridCol w="864355">
                  <a:extLst>
                    <a:ext uri="{9D8B030D-6E8A-4147-A177-3AD203B41FA5}">
                      <a16:colId xmlns:a16="http://schemas.microsoft.com/office/drawing/2014/main" val="2516644350"/>
                    </a:ext>
                  </a:extLst>
                </a:gridCol>
                <a:gridCol w="864355">
                  <a:extLst>
                    <a:ext uri="{9D8B030D-6E8A-4147-A177-3AD203B41FA5}">
                      <a16:colId xmlns:a16="http://schemas.microsoft.com/office/drawing/2014/main" val="2947484087"/>
                    </a:ext>
                  </a:extLst>
                </a:gridCol>
                <a:gridCol w="948682">
                  <a:extLst>
                    <a:ext uri="{9D8B030D-6E8A-4147-A177-3AD203B41FA5}">
                      <a16:colId xmlns:a16="http://schemas.microsoft.com/office/drawing/2014/main" val="2278366904"/>
                    </a:ext>
                  </a:extLst>
                </a:gridCol>
                <a:gridCol w="611373">
                  <a:extLst>
                    <a:ext uri="{9D8B030D-6E8A-4147-A177-3AD203B41FA5}">
                      <a16:colId xmlns:a16="http://schemas.microsoft.com/office/drawing/2014/main" val="2983076192"/>
                    </a:ext>
                  </a:extLst>
                </a:gridCol>
                <a:gridCol w="737864">
                  <a:extLst>
                    <a:ext uri="{9D8B030D-6E8A-4147-A177-3AD203B41FA5}">
                      <a16:colId xmlns:a16="http://schemas.microsoft.com/office/drawing/2014/main" val="2307644197"/>
                    </a:ext>
                  </a:extLst>
                </a:gridCol>
                <a:gridCol w="611373">
                  <a:extLst>
                    <a:ext uri="{9D8B030D-6E8A-4147-A177-3AD203B41FA5}">
                      <a16:colId xmlns:a16="http://schemas.microsoft.com/office/drawing/2014/main" val="1163894742"/>
                    </a:ext>
                  </a:extLst>
                </a:gridCol>
                <a:gridCol w="758946">
                  <a:extLst>
                    <a:ext uri="{9D8B030D-6E8A-4147-A177-3AD203B41FA5}">
                      <a16:colId xmlns:a16="http://schemas.microsoft.com/office/drawing/2014/main" val="748675935"/>
                    </a:ext>
                  </a:extLst>
                </a:gridCol>
              </a:tblGrid>
              <a:tr h="455630">
                <a:tc>
                  <a:txBody>
                    <a:bodyPr/>
                    <a:lstStyle/>
                    <a:p>
                      <a:pPr algn="ctr" fontAlgn="b"/>
                      <a:endParaRPr lang="fr-FR" sz="2000" b="0" i="0" u="none" strike="noStrike" dirty="0">
                        <a:solidFill>
                          <a:srgbClr val="000000"/>
                        </a:solidFill>
                        <a:effectLst/>
                        <a:latin typeface="Calibri" panose="020F050202020403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2000" b="0" i="0" u="none" strike="noStrike">
                          <a:solidFill>
                            <a:srgbClr val="000000"/>
                          </a:solidFill>
                          <a:effectLst/>
                          <a:latin typeface="Calibri" panose="020F0502020204030204" pitchFamily="34" charset="0"/>
                        </a:rPr>
                        <a:t>Agrégés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2000" b="0" i="0" u="none" strike="noStrike">
                          <a:solidFill>
                            <a:srgbClr val="000000"/>
                          </a:solidFill>
                          <a:effectLst/>
                          <a:latin typeface="Calibri" panose="020F0502020204030204" pitchFamily="34" charset="0"/>
                        </a:rPr>
                        <a:t>PE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2000" b="0" i="0" u="none" strike="noStrike">
                          <a:solidFill>
                            <a:srgbClr val="000000"/>
                          </a:solidFill>
                          <a:effectLst/>
                          <a:latin typeface="Calibri" panose="020F0502020204030204" pitchFamily="34" charset="0"/>
                        </a:rPr>
                        <a:t>Certifiés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2000" b="0" i="0" u="none" strike="noStrike">
                          <a:solidFill>
                            <a:srgbClr val="000000"/>
                          </a:solidFill>
                          <a:effectLst/>
                          <a:latin typeface="Calibri" panose="020F0502020204030204" pitchFamily="34" charset="0"/>
                        </a:rPr>
                        <a:t>PEPS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2000" b="0" i="0" u="none" strike="noStrike">
                          <a:solidFill>
                            <a:srgbClr val="000000"/>
                          </a:solidFill>
                          <a:effectLst/>
                          <a:latin typeface="Calibri" panose="020F0502020204030204" pitchFamily="34" charset="0"/>
                        </a:rPr>
                        <a:t>PLP</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2000" b="0" i="0" u="none" strike="noStrike">
                          <a:solidFill>
                            <a:srgbClr val="000000"/>
                          </a:solidFill>
                          <a:effectLst/>
                          <a:latin typeface="Calibri" panose="020F0502020204030204" pitchFamily="34" charset="0"/>
                        </a:rPr>
                        <a:t>CPE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fr-FR" sz="2000" b="0" i="0" u="none" strike="noStrike">
                          <a:solidFill>
                            <a:srgbClr val="000000"/>
                          </a:solidFill>
                          <a:effectLst/>
                          <a:latin typeface="Calibri" panose="020F0502020204030204" pitchFamily="34" charset="0"/>
                        </a:rPr>
                        <a:t>PSYEN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8789992"/>
                  </a:ext>
                </a:extLst>
              </a:tr>
              <a:tr h="455630">
                <a:tc>
                  <a:txBody>
                    <a:bodyPr/>
                    <a:lstStyle/>
                    <a:p>
                      <a:pPr algn="ctr" fontAlgn="ctr"/>
                      <a:r>
                        <a:rPr lang="fr-FR" sz="2000" b="0" i="0" u="none" strike="noStrike" dirty="0">
                          <a:solidFill>
                            <a:srgbClr val="000000"/>
                          </a:solidFill>
                          <a:effectLst/>
                          <a:latin typeface="Calibri" panose="020F0502020204030204" pitchFamily="34" charset="0"/>
                        </a:rPr>
                        <a:t>Promouvables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0" i="0" u="none" strike="noStrike" dirty="0">
                          <a:solidFill>
                            <a:srgbClr val="000000"/>
                          </a:solidFill>
                          <a:effectLst/>
                          <a:latin typeface="Calibri" panose="020F0502020204030204" pitchFamily="34" charset="0"/>
                        </a:rPr>
                        <a:t>15978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2000" b="0" i="0" u="none" strike="noStrike">
                          <a:solidFill>
                            <a:srgbClr val="000000"/>
                          </a:solidFill>
                          <a:effectLst/>
                          <a:latin typeface="Calibri" panose="020F0502020204030204" pitchFamily="34" charset="0"/>
                        </a:rPr>
                        <a:t>102676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2000" b="0" i="0" u="none" strike="noStrike">
                          <a:solidFill>
                            <a:srgbClr val="000000"/>
                          </a:solidFill>
                          <a:effectLst/>
                          <a:latin typeface="Calibri" panose="020F0502020204030204" pitchFamily="34" charset="0"/>
                        </a:rPr>
                        <a:t>47804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2000" b="0" i="0" u="none" strike="noStrike">
                          <a:solidFill>
                            <a:srgbClr val="000000"/>
                          </a:solidFill>
                          <a:effectLst/>
                          <a:latin typeface="Calibri" panose="020F0502020204030204" pitchFamily="34" charset="0"/>
                        </a:rPr>
                        <a:t>6584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2000" b="0" i="0" u="none" strike="noStrike">
                          <a:solidFill>
                            <a:srgbClr val="000000"/>
                          </a:solidFill>
                          <a:effectLst/>
                          <a:latin typeface="Calibri" panose="020F0502020204030204" pitchFamily="34" charset="0"/>
                        </a:rPr>
                        <a:t>13057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2000" b="0" i="0" u="none" strike="noStrike">
                          <a:solidFill>
                            <a:srgbClr val="000000"/>
                          </a:solidFill>
                          <a:effectLst/>
                          <a:latin typeface="Calibri" panose="020F0502020204030204" pitchFamily="34" charset="0"/>
                        </a:rPr>
                        <a:t>2623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fr-FR" sz="2000" b="0" i="0" u="none" strike="noStrike">
                          <a:solidFill>
                            <a:srgbClr val="000000"/>
                          </a:solidFill>
                          <a:effectLst/>
                          <a:latin typeface="Calibri" panose="020F0502020204030204" pitchFamily="34" charset="0"/>
                        </a:rPr>
                        <a:t>1841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2282161"/>
                  </a:ext>
                </a:extLst>
              </a:tr>
              <a:tr h="455630">
                <a:tc>
                  <a:txBody>
                    <a:bodyPr/>
                    <a:lstStyle/>
                    <a:p>
                      <a:pPr algn="ctr" fontAlgn="ctr"/>
                      <a:r>
                        <a:rPr lang="fr-FR" sz="2000" b="0" i="0" u="none" strike="noStrike" dirty="0">
                          <a:solidFill>
                            <a:srgbClr val="000000"/>
                          </a:solidFill>
                          <a:effectLst/>
                          <a:latin typeface="Calibri" panose="020F0502020204030204" pitchFamily="34" charset="0"/>
                        </a:rPr>
                        <a:t>Ratio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0" i="0" u="none" strike="noStrike">
                          <a:solidFill>
                            <a:srgbClr val="000000"/>
                          </a:solidFill>
                          <a:effectLst/>
                          <a:latin typeface="Calibri" panose="020F0502020204030204" pitchFamily="34"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2000" b="0" i="0" u="none" strike="noStrike" dirty="0">
                          <a:solidFill>
                            <a:srgbClr val="000000"/>
                          </a:solidFill>
                          <a:effectLst/>
                          <a:latin typeface="Calibri" panose="020F0502020204030204" pitchFamily="34"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2000" b="0" i="0" u="none" strike="noStrike" dirty="0">
                          <a:solidFill>
                            <a:srgbClr val="000000"/>
                          </a:solidFill>
                          <a:effectLst/>
                          <a:latin typeface="Calibri" panose="020F0502020204030204" pitchFamily="34"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2000" b="0" i="0" u="none" strike="noStrike">
                          <a:solidFill>
                            <a:srgbClr val="000000"/>
                          </a:solidFill>
                          <a:effectLst/>
                          <a:latin typeface="Calibri" panose="020F0502020204030204" pitchFamily="34"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2000" b="0" i="0" u="none" strike="noStrike">
                          <a:solidFill>
                            <a:srgbClr val="000000"/>
                          </a:solidFill>
                          <a:effectLst/>
                          <a:latin typeface="Calibri" panose="020F0502020204030204" pitchFamily="34"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2000" b="0" i="0" u="none" strike="noStrike">
                          <a:solidFill>
                            <a:srgbClr val="000000"/>
                          </a:solidFill>
                          <a:effectLst/>
                          <a:latin typeface="Calibri" panose="020F0502020204030204" pitchFamily="34"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fr-FR" sz="2000" b="0" i="0" u="none" strike="noStrike">
                          <a:solidFill>
                            <a:srgbClr val="000000"/>
                          </a:solidFill>
                          <a:effectLst/>
                          <a:latin typeface="Calibri" panose="020F0502020204030204" pitchFamily="34"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5152477"/>
                  </a:ext>
                </a:extLst>
              </a:tr>
              <a:tr h="455630">
                <a:tc>
                  <a:txBody>
                    <a:bodyPr/>
                    <a:lstStyle/>
                    <a:p>
                      <a:pPr algn="ctr" fontAlgn="ctr"/>
                      <a:r>
                        <a:rPr lang="fr-FR" sz="2000" b="0" i="0" u="none" strike="noStrike" dirty="0">
                          <a:solidFill>
                            <a:srgbClr val="000000"/>
                          </a:solidFill>
                          <a:effectLst/>
                          <a:latin typeface="Calibri" panose="020F0502020204030204" pitchFamily="34" charset="0"/>
                        </a:rPr>
                        <a:t>Contingent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0" i="0" u="none" strike="noStrike">
                          <a:solidFill>
                            <a:srgbClr val="000000"/>
                          </a:solidFill>
                          <a:effectLst/>
                          <a:latin typeface="Calibri" panose="020F0502020204030204" pitchFamily="34" charset="0"/>
                        </a:rPr>
                        <a:t>2876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2000" b="0" i="0" u="none" strike="noStrike">
                          <a:solidFill>
                            <a:srgbClr val="000000"/>
                          </a:solidFill>
                          <a:effectLst/>
                          <a:latin typeface="Calibri" panose="020F0502020204030204" pitchFamily="34" charset="0"/>
                        </a:rPr>
                        <a:t>18482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2000" b="0" i="0" u="none" strike="noStrike" dirty="0">
                          <a:solidFill>
                            <a:srgbClr val="000000"/>
                          </a:solidFill>
                          <a:effectLst/>
                          <a:latin typeface="Calibri" panose="020F0502020204030204" pitchFamily="34" charset="0"/>
                        </a:rPr>
                        <a:t>8605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2000" b="0" i="0" u="none" strike="noStrike">
                          <a:solidFill>
                            <a:srgbClr val="000000"/>
                          </a:solidFill>
                          <a:effectLst/>
                          <a:latin typeface="Calibri" panose="020F0502020204030204" pitchFamily="34" charset="0"/>
                        </a:rPr>
                        <a:t>1185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2000" b="0" i="0" u="none" strike="noStrike">
                          <a:solidFill>
                            <a:srgbClr val="000000"/>
                          </a:solidFill>
                          <a:effectLst/>
                          <a:latin typeface="Calibri" panose="020F0502020204030204" pitchFamily="34" charset="0"/>
                        </a:rPr>
                        <a:t>2350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2000" b="0" i="0" u="none" strike="noStrike">
                          <a:solidFill>
                            <a:srgbClr val="000000"/>
                          </a:solidFill>
                          <a:effectLst/>
                          <a:latin typeface="Calibri" panose="020F0502020204030204" pitchFamily="34" charset="0"/>
                        </a:rPr>
                        <a:t>472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fr-FR" sz="2000" b="0" i="0" u="none" strike="noStrike">
                          <a:solidFill>
                            <a:srgbClr val="000000"/>
                          </a:solidFill>
                          <a:effectLst/>
                          <a:latin typeface="Calibri" panose="020F0502020204030204" pitchFamily="34" charset="0"/>
                        </a:rPr>
                        <a:t>331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3399776"/>
                  </a:ext>
                </a:extLst>
              </a:tr>
              <a:tr h="455630">
                <a:tc>
                  <a:txBody>
                    <a:bodyPr/>
                    <a:lstStyle/>
                    <a:p>
                      <a:pPr algn="ctr" fontAlgn="ctr"/>
                      <a:r>
                        <a:rPr lang="fr-FR" sz="2000" b="0" i="0" u="none" strike="noStrike" dirty="0">
                          <a:solidFill>
                            <a:srgbClr val="000000"/>
                          </a:solidFill>
                          <a:effectLst/>
                          <a:latin typeface="Calibri" panose="020F0502020204030204" pitchFamily="34" charset="0"/>
                        </a:rPr>
                        <a:t>Ratio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0" i="0" u="none" strike="noStrike">
                          <a:solidFill>
                            <a:srgbClr val="000000"/>
                          </a:solidFill>
                          <a:effectLst/>
                          <a:latin typeface="Calibri" panose="020F0502020204030204" pitchFamily="34" charset="0"/>
                        </a:rPr>
                        <a:t>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2000" b="0" i="0" u="none" strike="noStrike">
                          <a:solidFill>
                            <a:srgbClr val="000000"/>
                          </a:solidFill>
                          <a:effectLst/>
                          <a:latin typeface="Calibri" panose="020F0502020204030204" pitchFamily="34" charset="0"/>
                        </a:rPr>
                        <a:t>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2000" b="0" i="0" u="none" strike="noStrike">
                          <a:solidFill>
                            <a:srgbClr val="000000"/>
                          </a:solidFill>
                          <a:effectLst/>
                          <a:latin typeface="Calibri" panose="020F0502020204030204" pitchFamily="34" charset="0"/>
                        </a:rPr>
                        <a:t>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2000" b="0" i="0" u="none" strike="noStrike" dirty="0">
                          <a:solidFill>
                            <a:srgbClr val="000000"/>
                          </a:solidFill>
                          <a:effectLst/>
                          <a:latin typeface="Calibri" panose="020F0502020204030204" pitchFamily="34" charset="0"/>
                        </a:rPr>
                        <a:t>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2000" b="0" i="0" u="none" strike="noStrike">
                          <a:solidFill>
                            <a:srgbClr val="000000"/>
                          </a:solidFill>
                          <a:effectLst/>
                          <a:latin typeface="Calibri" panose="020F0502020204030204" pitchFamily="34" charset="0"/>
                        </a:rPr>
                        <a:t>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2000" b="0" i="0" u="none" strike="noStrike">
                          <a:solidFill>
                            <a:srgbClr val="000000"/>
                          </a:solidFill>
                          <a:effectLst/>
                          <a:latin typeface="Calibri" panose="020F0502020204030204" pitchFamily="34" charset="0"/>
                        </a:rPr>
                        <a:t>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fr-FR" sz="2000" b="0" i="0" u="none" strike="noStrike">
                          <a:solidFill>
                            <a:srgbClr val="000000"/>
                          </a:solidFill>
                          <a:effectLst/>
                          <a:latin typeface="Calibri" panose="020F0502020204030204" pitchFamily="34" charset="0"/>
                        </a:rPr>
                        <a:t>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9008755"/>
                  </a:ext>
                </a:extLst>
              </a:tr>
              <a:tr h="455630">
                <a:tc>
                  <a:txBody>
                    <a:bodyPr/>
                    <a:lstStyle/>
                    <a:p>
                      <a:pPr algn="ctr" fontAlgn="ctr"/>
                      <a:r>
                        <a:rPr lang="fr-FR" sz="2000" b="0" i="0" u="none" strike="noStrike" dirty="0">
                          <a:solidFill>
                            <a:srgbClr val="000000"/>
                          </a:solidFill>
                          <a:effectLst/>
                          <a:latin typeface="Calibri" panose="020F0502020204030204" pitchFamily="34" charset="0"/>
                        </a:rPr>
                        <a:t>Contingent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0" i="0" u="none" strike="noStrike">
                          <a:solidFill>
                            <a:srgbClr val="000000"/>
                          </a:solidFill>
                          <a:effectLst/>
                          <a:latin typeface="Calibri" panose="020F0502020204030204" pitchFamily="34" charset="0"/>
                        </a:rPr>
                        <a:t>3355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2000" b="0" i="0" u="none" strike="noStrike">
                          <a:solidFill>
                            <a:srgbClr val="000000"/>
                          </a:solidFill>
                          <a:effectLst/>
                          <a:latin typeface="Calibri" panose="020F0502020204030204" pitchFamily="34" charset="0"/>
                        </a:rPr>
                        <a:t>21562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2000" b="0" i="0" u="none" strike="noStrike">
                          <a:solidFill>
                            <a:srgbClr val="000000"/>
                          </a:solidFill>
                          <a:effectLst/>
                          <a:latin typeface="Calibri" panose="020F0502020204030204" pitchFamily="34" charset="0"/>
                        </a:rPr>
                        <a:t>10039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2000" b="0" i="0" u="none" strike="noStrike" dirty="0">
                          <a:solidFill>
                            <a:srgbClr val="000000"/>
                          </a:solidFill>
                          <a:effectLst/>
                          <a:latin typeface="Calibri" panose="020F0502020204030204" pitchFamily="34" charset="0"/>
                        </a:rPr>
                        <a:t>1383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2000" b="0" i="0" u="none" strike="noStrike" dirty="0">
                          <a:solidFill>
                            <a:srgbClr val="000000"/>
                          </a:solidFill>
                          <a:effectLst/>
                          <a:latin typeface="Calibri" panose="020F0502020204030204" pitchFamily="34" charset="0"/>
                        </a:rPr>
                        <a:t>2742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2000" b="0" i="0" u="none" strike="noStrike">
                          <a:solidFill>
                            <a:srgbClr val="000000"/>
                          </a:solidFill>
                          <a:effectLst/>
                          <a:latin typeface="Calibri" panose="020F0502020204030204" pitchFamily="34" charset="0"/>
                        </a:rPr>
                        <a:t>551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fr-FR" sz="2000" b="0" i="0" u="none" strike="noStrike">
                          <a:solidFill>
                            <a:srgbClr val="000000"/>
                          </a:solidFill>
                          <a:effectLst/>
                          <a:latin typeface="Calibri" panose="020F0502020204030204" pitchFamily="34" charset="0"/>
                        </a:rPr>
                        <a:t>387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7367443"/>
                  </a:ext>
                </a:extLst>
              </a:tr>
              <a:tr h="455630">
                <a:tc>
                  <a:txBody>
                    <a:bodyPr/>
                    <a:lstStyle/>
                    <a:p>
                      <a:pPr algn="ctr" fontAlgn="ctr"/>
                      <a:r>
                        <a:rPr lang="fr-FR" sz="2000" b="0" i="0" u="none" strike="noStrike" dirty="0">
                          <a:solidFill>
                            <a:srgbClr val="000000"/>
                          </a:solidFill>
                          <a:effectLst/>
                          <a:latin typeface="Calibri" panose="020F0502020204030204" pitchFamily="34" charset="0"/>
                        </a:rPr>
                        <a:t>Ratio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0" i="0" u="none" strike="noStrike" dirty="0">
                          <a:solidFill>
                            <a:srgbClr val="000000"/>
                          </a:solidFill>
                          <a:effectLst/>
                          <a:latin typeface="Calibri" panose="020F0502020204030204" pitchFamily="34" charset="0"/>
                        </a:rPr>
                        <a:t>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2000" b="0" i="0" u="none" strike="noStrike">
                          <a:solidFill>
                            <a:srgbClr val="000000"/>
                          </a:solidFill>
                          <a:effectLst/>
                          <a:latin typeface="Calibri" panose="020F0502020204030204" pitchFamily="34" charset="0"/>
                        </a:rPr>
                        <a:t>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2000" b="0" i="0" u="none" strike="noStrike">
                          <a:solidFill>
                            <a:srgbClr val="000000"/>
                          </a:solidFill>
                          <a:effectLst/>
                          <a:latin typeface="Calibri" panose="020F0502020204030204" pitchFamily="34" charset="0"/>
                        </a:rPr>
                        <a:t>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2000" b="0" i="0" u="none" strike="noStrike">
                          <a:solidFill>
                            <a:srgbClr val="000000"/>
                          </a:solidFill>
                          <a:effectLst/>
                          <a:latin typeface="Calibri" panose="020F0502020204030204" pitchFamily="34" charset="0"/>
                        </a:rPr>
                        <a:t>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2000" b="0" i="0" u="none" strike="noStrike" dirty="0">
                          <a:solidFill>
                            <a:srgbClr val="000000"/>
                          </a:solidFill>
                          <a:effectLst/>
                          <a:latin typeface="Calibri" panose="020F0502020204030204" pitchFamily="34" charset="0"/>
                        </a:rPr>
                        <a:t>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2000" b="0" i="0" u="none" strike="noStrike">
                          <a:solidFill>
                            <a:srgbClr val="000000"/>
                          </a:solidFill>
                          <a:effectLst/>
                          <a:latin typeface="Calibri" panose="020F0502020204030204" pitchFamily="34" charset="0"/>
                        </a:rPr>
                        <a:t>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fr-FR" sz="2000" b="0" i="0" u="none" strike="noStrike">
                          <a:solidFill>
                            <a:srgbClr val="000000"/>
                          </a:solidFill>
                          <a:effectLst/>
                          <a:latin typeface="Calibri" panose="020F0502020204030204" pitchFamily="34" charset="0"/>
                        </a:rPr>
                        <a:t>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854484"/>
                  </a:ext>
                </a:extLst>
              </a:tr>
              <a:tr h="455630">
                <a:tc>
                  <a:txBody>
                    <a:bodyPr/>
                    <a:lstStyle/>
                    <a:p>
                      <a:pPr algn="ctr" fontAlgn="ctr"/>
                      <a:r>
                        <a:rPr lang="fr-FR" sz="2000" b="0" i="0" u="none" strike="noStrike" dirty="0">
                          <a:solidFill>
                            <a:srgbClr val="000000"/>
                          </a:solidFill>
                          <a:effectLst/>
                          <a:latin typeface="Calibri" panose="020F0502020204030204" pitchFamily="34" charset="0"/>
                        </a:rPr>
                        <a:t>Contingent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0" i="0" u="none" strike="noStrike" dirty="0">
                          <a:solidFill>
                            <a:srgbClr val="000000"/>
                          </a:solidFill>
                          <a:effectLst/>
                          <a:latin typeface="Calibri" panose="020F0502020204030204" pitchFamily="34" charset="0"/>
                        </a:rPr>
                        <a:t>3515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2000" b="0" i="0" u="none" strike="noStrike">
                          <a:solidFill>
                            <a:srgbClr val="000000"/>
                          </a:solidFill>
                          <a:effectLst/>
                          <a:latin typeface="Calibri" panose="020F0502020204030204" pitchFamily="34" charset="0"/>
                        </a:rPr>
                        <a:t>22589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2000" b="0" i="0" u="none" strike="noStrike">
                          <a:solidFill>
                            <a:srgbClr val="000000"/>
                          </a:solidFill>
                          <a:effectLst/>
                          <a:latin typeface="Calibri" panose="020F0502020204030204" pitchFamily="34" charset="0"/>
                        </a:rPr>
                        <a:t>10517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2000" b="0" i="0" u="none" strike="noStrike">
                          <a:solidFill>
                            <a:srgbClr val="000000"/>
                          </a:solidFill>
                          <a:effectLst/>
                          <a:latin typeface="Calibri" panose="020F0502020204030204" pitchFamily="34" charset="0"/>
                        </a:rPr>
                        <a:t>1448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2000" b="0" i="0" u="none" strike="noStrike">
                          <a:solidFill>
                            <a:srgbClr val="000000"/>
                          </a:solidFill>
                          <a:effectLst/>
                          <a:latin typeface="Calibri" panose="020F0502020204030204" pitchFamily="34" charset="0"/>
                        </a:rPr>
                        <a:t>2873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2000" b="0" i="0" u="none" strike="noStrike" dirty="0">
                          <a:solidFill>
                            <a:srgbClr val="000000"/>
                          </a:solidFill>
                          <a:effectLst/>
                          <a:latin typeface="Calibri" panose="020F0502020204030204" pitchFamily="34" charset="0"/>
                        </a:rPr>
                        <a:t>577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fr-FR" sz="2000" b="0" i="0" u="none" strike="noStrike">
                          <a:solidFill>
                            <a:srgbClr val="000000"/>
                          </a:solidFill>
                          <a:effectLst/>
                          <a:latin typeface="Calibri" panose="020F0502020204030204" pitchFamily="34" charset="0"/>
                        </a:rPr>
                        <a:t>405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0450988"/>
                  </a:ext>
                </a:extLst>
              </a:tr>
              <a:tr h="455630">
                <a:tc>
                  <a:txBody>
                    <a:bodyPr/>
                    <a:lstStyle/>
                    <a:p>
                      <a:pPr algn="ctr" fontAlgn="ctr"/>
                      <a:r>
                        <a:rPr lang="fr-FR" sz="2000" b="0" i="0" u="none" strike="noStrike" dirty="0">
                          <a:solidFill>
                            <a:srgbClr val="000000"/>
                          </a:solidFill>
                          <a:effectLst/>
                          <a:latin typeface="Calibri" panose="020F0502020204030204" pitchFamily="34" charset="0"/>
                        </a:rPr>
                        <a:t>Ratio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0" i="0" u="none" strike="noStrike" dirty="0">
                          <a:solidFill>
                            <a:srgbClr val="000000"/>
                          </a:solidFill>
                          <a:effectLst/>
                          <a:latin typeface="Calibri" panose="020F0502020204030204" pitchFamily="34" charset="0"/>
                        </a:rPr>
                        <a:t>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2000" b="0" i="0" u="none" strike="noStrike">
                          <a:solidFill>
                            <a:srgbClr val="000000"/>
                          </a:solidFill>
                          <a:effectLst/>
                          <a:latin typeface="Calibri" panose="020F0502020204030204" pitchFamily="34" charset="0"/>
                        </a:rPr>
                        <a:t>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2000" b="0" i="0" u="none" strike="noStrike">
                          <a:solidFill>
                            <a:srgbClr val="000000"/>
                          </a:solidFill>
                          <a:effectLst/>
                          <a:latin typeface="Calibri" panose="020F0502020204030204" pitchFamily="34" charset="0"/>
                        </a:rPr>
                        <a:t>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2000" b="0" i="0" u="none" strike="noStrike">
                          <a:solidFill>
                            <a:srgbClr val="000000"/>
                          </a:solidFill>
                          <a:effectLst/>
                          <a:latin typeface="Calibri" panose="020F0502020204030204" pitchFamily="34" charset="0"/>
                        </a:rPr>
                        <a:t>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2000" b="0" i="0" u="none" strike="noStrike">
                          <a:solidFill>
                            <a:srgbClr val="000000"/>
                          </a:solidFill>
                          <a:effectLst/>
                          <a:latin typeface="Calibri" panose="020F0502020204030204" pitchFamily="34" charset="0"/>
                        </a:rPr>
                        <a:t>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2000" b="0" i="0" u="none" strike="noStrike" dirty="0">
                          <a:solidFill>
                            <a:srgbClr val="000000"/>
                          </a:solidFill>
                          <a:effectLst/>
                          <a:latin typeface="Calibri" panose="020F0502020204030204" pitchFamily="34" charset="0"/>
                        </a:rPr>
                        <a:t>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fr-FR" sz="2000" b="0" i="0" u="none" strike="noStrike">
                          <a:solidFill>
                            <a:srgbClr val="000000"/>
                          </a:solidFill>
                          <a:effectLst/>
                          <a:latin typeface="Calibri" panose="020F0502020204030204" pitchFamily="34" charset="0"/>
                        </a:rPr>
                        <a:t>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710278"/>
                  </a:ext>
                </a:extLst>
              </a:tr>
              <a:tr h="455630">
                <a:tc>
                  <a:txBody>
                    <a:bodyPr/>
                    <a:lstStyle/>
                    <a:p>
                      <a:pPr algn="ctr" fontAlgn="ctr"/>
                      <a:r>
                        <a:rPr lang="fr-FR" sz="2000" b="0" i="0" u="none" strike="noStrike" dirty="0">
                          <a:solidFill>
                            <a:srgbClr val="000000"/>
                          </a:solidFill>
                          <a:effectLst/>
                          <a:latin typeface="Calibri" panose="020F0502020204030204" pitchFamily="34" charset="0"/>
                        </a:rPr>
                        <a:t>Contingent 2025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0" i="0" u="none" strike="noStrike" dirty="0">
                          <a:solidFill>
                            <a:srgbClr val="000000"/>
                          </a:solidFill>
                          <a:effectLst/>
                          <a:latin typeface="Calibri" panose="020F0502020204030204" pitchFamily="34" charset="0"/>
                        </a:rPr>
                        <a:t>3675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2000" b="0" i="0" u="none" strike="noStrike" dirty="0">
                          <a:solidFill>
                            <a:srgbClr val="000000"/>
                          </a:solidFill>
                          <a:effectLst/>
                          <a:latin typeface="Calibri" panose="020F0502020204030204" pitchFamily="34" charset="0"/>
                        </a:rPr>
                        <a:t>23615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2000" b="0" i="0" u="none" strike="noStrike" dirty="0">
                          <a:solidFill>
                            <a:srgbClr val="000000"/>
                          </a:solidFill>
                          <a:effectLst/>
                          <a:latin typeface="Calibri" panose="020F0502020204030204" pitchFamily="34" charset="0"/>
                        </a:rPr>
                        <a:t>10995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2000" b="0" i="0" u="none" strike="noStrike" dirty="0">
                          <a:solidFill>
                            <a:srgbClr val="000000"/>
                          </a:solidFill>
                          <a:effectLst/>
                          <a:latin typeface="Calibri" panose="020F0502020204030204" pitchFamily="34" charset="0"/>
                        </a:rPr>
                        <a:t>1514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2000" b="0" i="0" u="none" strike="noStrike">
                          <a:solidFill>
                            <a:srgbClr val="000000"/>
                          </a:solidFill>
                          <a:effectLst/>
                          <a:latin typeface="Calibri" panose="020F0502020204030204" pitchFamily="34" charset="0"/>
                        </a:rPr>
                        <a:t>3003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2000" b="0" i="0" u="none" strike="noStrike" dirty="0">
                          <a:solidFill>
                            <a:srgbClr val="000000"/>
                          </a:solidFill>
                          <a:effectLst/>
                          <a:latin typeface="Calibri" panose="020F0502020204030204" pitchFamily="34" charset="0"/>
                        </a:rPr>
                        <a:t>603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fr-FR" sz="2000" b="0" i="0" u="none" strike="noStrike" dirty="0">
                          <a:solidFill>
                            <a:srgbClr val="000000"/>
                          </a:solidFill>
                          <a:effectLst/>
                          <a:latin typeface="Calibri" panose="020F0502020204030204" pitchFamily="34" charset="0"/>
                        </a:rPr>
                        <a:t>423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0525306"/>
                  </a:ext>
                </a:extLst>
              </a:tr>
              <a:tr h="426234">
                <a:tc>
                  <a:txBody>
                    <a:bodyPr/>
                    <a:lstStyle/>
                    <a:p>
                      <a:pPr algn="ctr" fontAlgn="ctr"/>
                      <a:r>
                        <a:rPr lang="fr-FR" sz="2000" b="1" i="0" u="none" strike="noStrike" dirty="0">
                          <a:solidFill>
                            <a:srgbClr val="000000"/>
                          </a:solidFill>
                          <a:effectLst/>
                          <a:latin typeface="Calibri" panose="020F0502020204030204" pitchFamily="34" charset="0"/>
                        </a:rPr>
                        <a:t>Nbre de places gagnées prévisionnelles en cumulé sur 3 ans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fr-FR" sz="2000" b="0" i="0" u="none" strike="noStrike" kern="1200" dirty="0">
                          <a:solidFill>
                            <a:srgbClr val="000000"/>
                          </a:solidFill>
                          <a:effectLst/>
                          <a:latin typeface="Calibri" panose="020F0502020204030204" pitchFamily="34" charset="0"/>
                          <a:ea typeface="+mn-ea"/>
                          <a:cs typeface="+mn-cs"/>
                        </a:rPr>
                        <a:t>1917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algn="ctr" defTabSz="914400" rtl="0" eaLnBrk="1" fontAlgn="ctr" latinLnBrk="0" hangingPunct="1"/>
                      <a:r>
                        <a:rPr lang="fr-FR" sz="2000" b="0" i="0" u="none" strike="noStrike" kern="1200" dirty="0">
                          <a:solidFill>
                            <a:srgbClr val="000000"/>
                          </a:solidFill>
                          <a:effectLst/>
                          <a:latin typeface="Calibri" panose="020F0502020204030204" pitchFamily="34" charset="0"/>
                          <a:ea typeface="+mn-ea"/>
                          <a:cs typeface="+mn-cs"/>
                        </a:rPr>
                        <a:t>12321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fr-FR" sz="2000" b="0" i="0" u="none" strike="noStrike" kern="1200" dirty="0">
                          <a:solidFill>
                            <a:srgbClr val="000000"/>
                          </a:solidFill>
                          <a:effectLst/>
                          <a:latin typeface="Calibri" panose="020F0502020204030204" pitchFamily="34" charset="0"/>
                          <a:ea typeface="+mn-ea"/>
                          <a:cs typeface="+mn-cs"/>
                        </a:rPr>
                        <a:t>5736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fr-FR" sz="2000" b="0" i="0" u="none" strike="noStrike" kern="1200" dirty="0">
                          <a:solidFill>
                            <a:srgbClr val="000000"/>
                          </a:solidFill>
                          <a:effectLst/>
                          <a:latin typeface="Calibri" panose="020F0502020204030204" pitchFamily="34" charset="0"/>
                          <a:ea typeface="+mn-ea"/>
                          <a:cs typeface="+mn-cs"/>
                        </a:rPr>
                        <a:t>790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marL="0" algn="ctr" defTabSz="914400" rtl="0" eaLnBrk="1" fontAlgn="ctr" latinLnBrk="0" hangingPunct="1"/>
                      <a:r>
                        <a:rPr lang="fr-FR" sz="2000" b="0" i="0" u="none" strike="noStrike" kern="1200" dirty="0">
                          <a:solidFill>
                            <a:srgbClr val="000000"/>
                          </a:solidFill>
                          <a:effectLst/>
                          <a:latin typeface="Calibri" panose="020F0502020204030204" pitchFamily="34" charset="0"/>
                          <a:ea typeface="+mn-ea"/>
                          <a:cs typeface="+mn-cs"/>
                        </a:rPr>
                        <a:t>1567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marL="0" algn="ctr" defTabSz="914400" rtl="0" eaLnBrk="1" fontAlgn="ctr" latinLnBrk="0" hangingPunct="1"/>
                      <a:r>
                        <a:rPr lang="fr-FR" sz="2000" b="0" i="0" u="none" strike="noStrike" kern="1200" dirty="0">
                          <a:solidFill>
                            <a:srgbClr val="000000"/>
                          </a:solidFill>
                          <a:effectLst/>
                          <a:latin typeface="Calibri" panose="020F0502020204030204" pitchFamily="34" charset="0"/>
                          <a:ea typeface="+mn-ea"/>
                          <a:cs typeface="+mn-cs"/>
                        </a:rPr>
                        <a:t>315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r>
                        <a:rPr lang="fr-FR" sz="2000" b="0" i="0" u="none" strike="noStrike" kern="1200" dirty="0">
                          <a:solidFill>
                            <a:srgbClr val="000000"/>
                          </a:solidFill>
                          <a:effectLst/>
                          <a:latin typeface="Calibri" panose="020F0502020204030204" pitchFamily="34" charset="0"/>
                          <a:ea typeface="+mn-ea"/>
                          <a:cs typeface="+mn-cs"/>
                        </a:rPr>
                        <a:t>221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2039348"/>
                  </a:ext>
                </a:extLst>
              </a:tr>
            </a:tbl>
          </a:graphicData>
        </a:graphic>
      </p:graphicFrame>
    </p:spTree>
    <p:extLst>
      <p:ext uri="{BB962C8B-B14F-4D97-AF65-F5344CB8AC3E}">
        <p14:creationId xmlns:p14="http://schemas.microsoft.com/office/powerpoint/2010/main" val="4186479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a:extLst>
              <a:ext uri="{FF2B5EF4-FFF2-40B4-BE49-F238E27FC236}">
                <a16:creationId xmlns:a16="http://schemas.microsoft.com/office/drawing/2014/main" id="{F6A2894A-099A-4C86-9975-8C12F2BE2AD6}"/>
              </a:ext>
            </a:extLst>
          </p:cNvPr>
          <p:cNvGraphicFramePr>
            <a:graphicFrameLocks noGrp="1"/>
          </p:cNvGraphicFramePr>
          <p:nvPr>
            <p:ph idx="1"/>
            <p:extLst>
              <p:ext uri="{D42A27DB-BD31-4B8C-83A1-F6EECF244321}">
                <p14:modId xmlns:p14="http://schemas.microsoft.com/office/powerpoint/2010/main" val="1745962652"/>
              </p:ext>
            </p:extLst>
          </p:nvPr>
        </p:nvGraphicFramePr>
        <p:xfrm>
          <a:off x="838200" y="864704"/>
          <a:ext cx="10214111" cy="5766785"/>
        </p:xfrm>
        <a:graphic>
          <a:graphicData uri="http://schemas.openxmlformats.org/drawingml/2006/table">
            <a:tbl>
              <a:tblPr/>
              <a:tblGrid>
                <a:gridCol w="1932399">
                  <a:extLst>
                    <a:ext uri="{9D8B030D-6E8A-4147-A177-3AD203B41FA5}">
                      <a16:colId xmlns:a16="http://schemas.microsoft.com/office/drawing/2014/main" val="3535713288"/>
                    </a:ext>
                  </a:extLst>
                </a:gridCol>
                <a:gridCol w="1035214">
                  <a:extLst>
                    <a:ext uri="{9D8B030D-6E8A-4147-A177-3AD203B41FA5}">
                      <a16:colId xmlns:a16="http://schemas.microsoft.com/office/drawing/2014/main" val="4270457944"/>
                    </a:ext>
                  </a:extLst>
                </a:gridCol>
                <a:gridCol w="1035214">
                  <a:extLst>
                    <a:ext uri="{9D8B030D-6E8A-4147-A177-3AD203B41FA5}">
                      <a16:colId xmlns:a16="http://schemas.microsoft.com/office/drawing/2014/main" val="2655278596"/>
                    </a:ext>
                  </a:extLst>
                </a:gridCol>
                <a:gridCol w="1035214">
                  <a:extLst>
                    <a:ext uri="{9D8B030D-6E8A-4147-A177-3AD203B41FA5}">
                      <a16:colId xmlns:a16="http://schemas.microsoft.com/office/drawing/2014/main" val="1073922993"/>
                    </a:ext>
                  </a:extLst>
                </a:gridCol>
                <a:gridCol w="1035214">
                  <a:extLst>
                    <a:ext uri="{9D8B030D-6E8A-4147-A177-3AD203B41FA5}">
                      <a16:colId xmlns:a16="http://schemas.microsoft.com/office/drawing/2014/main" val="2837907115"/>
                    </a:ext>
                  </a:extLst>
                </a:gridCol>
                <a:gridCol w="1035214">
                  <a:extLst>
                    <a:ext uri="{9D8B030D-6E8A-4147-A177-3AD203B41FA5}">
                      <a16:colId xmlns:a16="http://schemas.microsoft.com/office/drawing/2014/main" val="3767374677"/>
                    </a:ext>
                  </a:extLst>
                </a:gridCol>
                <a:gridCol w="1035214">
                  <a:extLst>
                    <a:ext uri="{9D8B030D-6E8A-4147-A177-3AD203B41FA5}">
                      <a16:colId xmlns:a16="http://schemas.microsoft.com/office/drawing/2014/main" val="1256427230"/>
                    </a:ext>
                  </a:extLst>
                </a:gridCol>
                <a:gridCol w="1035214">
                  <a:extLst>
                    <a:ext uri="{9D8B030D-6E8A-4147-A177-3AD203B41FA5}">
                      <a16:colId xmlns:a16="http://schemas.microsoft.com/office/drawing/2014/main" val="4144481686"/>
                    </a:ext>
                  </a:extLst>
                </a:gridCol>
                <a:gridCol w="1035214">
                  <a:extLst>
                    <a:ext uri="{9D8B030D-6E8A-4147-A177-3AD203B41FA5}">
                      <a16:colId xmlns:a16="http://schemas.microsoft.com/office/drawing/2014/main" val="2843618352"/>
                    </a:ext>
                  </a:extLst>
                </a:gridCol>
              </a:tblGrid>
              <a:tr h="2469139">
                <a:tc>
                  <a:txBody>
                    <a:bodyPr/>
                    <a:lstStyle/>
                    <a:p>
                      <a:pPr algn="ctr" fontAlgn="b"/>
                      <a:r>
                        <a:rPr lang="fr-FR" sz="4400" b="1" i="0" u="none" strike="noStrike" dirty="0">
                          <a:solidFill>
                            <a:srgbClr val="000000"/>
                          </a:solidFill>
                          <a:effectLst/>
                          <a:latin typeface="Calibri" panose="020F0502020204030204" pitchFamily="34" charset="0"/>
                        </a:rPr>
                        <a:t>Sur les chiffres de 2023</a:t>
                      </a:r>
                    </a:p>
                  </a:txBody>
                  <a:tcPr marL="6350" marR="6350" marT="635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dirty="0">
                          <a:solidFill>
                            <a:srgbClr val="000000"/>
                          </a:solidFill>
                          <a:effectLst/>
                          <a:latin typeface="Calibri" panose="020F0502020204030204" pitchFamily="34" charset="0"/>
                        </a:rPr>
                        <a:t>Agrégés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800" b="0" i="0" u="none" strike="noStrike" dirty="0">
                          <a:solidFill>
                            <a:srgbClr val="000000"/>
                          </a:solidFill>
                          <a:effectLst/>
                          <a:latin typeface="Calibri" panose="020F0502020204030204" pitchFamily="34" charset="0"/>
                        </a:rPr>
                        <a:t>PE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1800" b="0" i="0" u="none" strike="noStrike" dirty="0">
                          <a:solidFill>
                            <a:srgbClr val="000000"/>
                          </a:solidFill>
                          <a:effectLst/>
                          <a:latin typeface="Calibri" panose="020F0502020204030204" pitchFamily="34" charset="0"/>
                        </a:rPr>
                        <a:t>Certifiés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800" b="0" i="0" u="none" strike="noStrike">
                          <a:solidFill>
                            <a:srgbClr val="000000"/>
                          </a:solidFill>
                          <a:effectLst/>
                          <a:latin typeface="Calibri" panose="020F0502020204030204" pitchFamily="34" charset="0"/>
                        </a:rPr>
                        <a:t>PEPS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1800" b="0" i="0" u="none" strike="noStrike">
                          <a:solidFill>
                            <a:srgbClr val="000000"/>
                          </a:solidFill>
                          <a:effectLst/>
                          <a:latin typeface="Calibri" panose="020F0502020204030204" pitchFamily="34" charset="0"/>
                        </a:rPr>
                        <a:t>PLP</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800" b="0" i="0" u="none" strike="noStrike">
                          <a:solidFill>
                            <a:srgbClr val="000000"/>
                          </a:solidFill>
                          <a:effectLst/>
                          <a:latin typeface="Calibri" panose="020F0502020204030204" pitchFamily="34" charset="0"/>
                        </a:rPr>
                        <a:t>CPE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fr-FR" sz="1800" b="0" i="0" u="none" strike="noStrike">
                          <a:solidFill>
                            <a:srgbClr val="000000"/>
                          </a:solidFill>
                          <a:effectLst/>
                          <a:latin typeface="Calibri" panose="020F0502020204030204" pitchFamily="34" charset="0"/>
                        </a:rPr>
                        <a:t>PSYEN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68447056"/>
                  </a:ext>
                </a:extLst>
              </a:tr>
              <a:tr h="527884">
                <a:tc>
                  <a:txBody>
                    <a:bodyPr/>
                    <a:lstStyle/>
                    <a:p>
                      <a:pPr algn="ctr" fontAlgn="ctr"/>
                      <a:r>
                        <a:rPr lang="fr-FR" sz="1800" b="0" i="0" u="none" strike="noStrike">
                          <a:solidFill>
                            <a:srgbClr val="000000"/>
                          </a:solidFill>
                          <a:effectLst/>
                          <a:latin typeface="Calibri" panose="020F0502020204030204" pitchFamily="34" charset="0"/>
                        </a:rPr>
                        <a:t>Promouvables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effectLst/>
                          <a:latin typeface="Calibri" panose="020F0502020204030204" pitchFamily="34" charset="0"/>
                        </a:rPr>
                        <a:t>15651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800" b="0" i="0" u="none" strike="noStrike">
                          <a:solidFill>
                            <a:srgbClr val="000000"/>
                          </a:solidFill>
                          <a:effectLst/>
                          <a:latin typeface="Calibri" panose="020F0502020204030204" pitchFamily="34" charset="0"/>
                        </a:rPr>
                        <a:t>95991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1800" b="0" i="0" u="none" strike="noStrike" dirty="0">
                          <a:solidFill>
                            <a:srgbClr val="000000"/>
                          </a:solidFill>
                          <a:effectLst/>
                          <a:latin typeface="Calibri" panose="020F0502020204030204" pitchFamily="34" charset="0"/>
                        </a:rPr>
                        <a:t>46344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800" b="0" i="0" u="none" strike="noStrike">
                          <a:solidFill>
                            <a:srgbClr val="000000"/>
                          </a:solidFill>
                          <a:effectLst/>
                          <a:latin typeface="Calibri" panose="020F0502020204030204" pitchFamily="34" charset="0"/>
                        </a:rPr>
                        <a:t>6295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1800" b="0" i="0" u="none" strike="noStrike">
                          <a:solidFill>
                            <a:srgbClr val="000000"/>
                          </a:solidFill>
                          <a:effectLst/>
                          <a:latin typeface="Calibri" panose="020F0502020204030204" pitchFamily="34" charset="0"/>
                        </a:rPr>
                        <a:t>12396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800" b="0" i="0" u="none" strike="noStrike">
                          <a:solidFill>
                            <a:srgbClr val="000000"/>
                          </a:solidFill>
                          <a:effectLst/>
                          <a:latin typeface="Calibri" panose="020F0502020204030204" pitchFamily="34" charset="0"/>
                        </a:rPr>
                        <a:t>2341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fr-FR" sz="1800" b="0" i="0" u="none" strike="noStrike">
                          <a:solidFill>
                            <a:srgbClr val="000000"/>
                          </a:solidFill>
                          <a:effectLst/>
                          <a:latin typeface="Calibri" panose="020F0502020204030204" pitchFamily="34" charset="0"/>
                        </a:rPr>
                        <a:t>1648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09166209"/>
                  </a:ext>
                </a:extLst>
              </a:tr>
              <a:tr h="527884">
                <a:tc>
                  <a:txBody>
                    <a:bodyPr/>
                    <a:lstStyle/>
                    <a:p>
                      <a:pPr algn="ctr" fontAlgn="ctr"/>
                      <a:r>
                        <a:rPr lang="fr-FR" sz="1800" b="0" i="0" u="none" strike="noStrike">
                          <a:solidFill>
                            <a:srgbClr val="000000"/>
                          </a:solidFill>
                          <a:effectLst/>
                          <a:latin typeface="Calibri" panose="020F0502020204030204" pitchFamily="34" charset="0"/>
                        </a:rPr>
                        <a:t>Ratio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effectLst/>
                          <a:latin typeface="Calibri" panose="020F0502020204030204" pitchFamily="34"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800" b="0" i="0" u="none" strike="noStrike">
                          <a:solidFill>
                            <a:srgbClr val="000000"/>
                          </a:solidFill>
                          <a:effectLst/>
                          <a:latin typeface="Calibri" panose="020F0502020204030204" pitchFamily="34"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1800" b="0" i="0" u="none" strike="noStrike" dirty="0">
                          <a:solidFill>
                            <a:srgbClr val="000000"/>
                          </a:solidFill>
                          <a:effectLst/>
                          <a:latin typeface="Calibri" panose="020F0502020204030204" pitchFamily="34"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800" b="0" i="0" u="none" strike="noStrike" dirty="0">
                          <a:solidFill>
                            <a:srgbClr val="000000"/>
                          </a:solidFill>
                          <a:effectLst/>
                          <a:latin typeface="Calibri" panose="020F0502020204030204" pitchFamily="34"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1800" b="0" i="0" u="none" strike="noStrike">
                          <a:solidFill>
                            <a:srgbClr val="000000"/>
                          </a:solidFill>
                          <a:effectLst/>
                          <a:latin typeface="Calibri" panose="020F0502020204030204" pitchFamily="34"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800" b="0" i="0" u="none" strike="noStrike">
                          <a:solidFill>
                            <a:srgbClr val="000000"/>
                          </a:solidFill>
                          <a:effectLst/>
                          <a:latin typeface="Calibri" panose="020F0502020204030204" pitchFamily="34"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fr-FR" sz="1800" b="0" i="0" u="none" strike="noStrike">
                          <a:solidFill>
                            <a:srgbClr val="000000"/>
                          </a:solidFill>
                          <a:effectLst/>
                          <a:latin typeface="Calibri" panose="020F0502020204030204" pitchFamily="34"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27805425"/>
                  </a:ext>
                </a:extLst>
              </a:tr>
              <a:tr h="527884">
                <a:tc>
                  <a:txBody>
                    <a:bodyPr/>
                    <a:lstStyle/>
                    <a:p>
                      <a:pPr algn="ctr" fontAlgn="ctr"/>
                      <a:r>
                        <a:rPr lang="fr-FR" sz="1800" b="0" i="0" u="none" strike="noStrike">
                          <a:solidFill>
                            <a:srgbClr val="000000"/>
                          </a:solidFill>
                          <a:effectLst/>
                          <a:latin typeface="Calibri" panose="020F0502020204030204" pitchFamily="34" charset="0"/>
                        </a:rPr>
                        <a:t>Contingent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effectLst/>
                          <a:latin typeface="Calibri" panose="020F0502020204030204" pitchFamily="34" charset="0"/>
                        </a:rPr>
                        <a:t>2817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800" b="0" i="0" u="none" strike="noStrike">
                          <a:solidFill>
                            <a:srgbClr val="000000"/>
                          </a:solidFill>
                          <a:effectLst/>
                          <a:latin typeface="Calibri" panose="020F0502020204030204" pitchFamily="34" charset="0"/>
                        </a:rPr>
                        <a:t>17278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1800" b="0" i="0" u="none" strike="noStrike">
                          <a:solidFill>
                            <a:srgbClr val="000000"/>
                          </a:solidFill>
                          <a:effectLst/>
                          <a:latin typeface="Calibri" panose="020F0502020204030204" pitchFamily="34" charset="0"/>
                        </a:rPr>
                        <a:t>8342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800" b="0" i="0" u="none" strike="noStrike">
                          <a:solidFill>
                            <a:srgbClr val="000000"/>
                          </a:solidFill>
                          <a:effectLst/>
                          <a:latin typeface="Calibri" panose="020F0502020204030204" pitchFamily="34" charset="0"/>
                        </a:rPr>
                        <a:t>1133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1800" b="0" i="0" u="none" strike="noStrike" dirty="0">
                          <a:solidFill>
                            <a:srgbClr val="000000"/>
                          </a:solidFill>
                          <a:effectLst/>
                          <a:latin typeface="Calibri" panose="020F0502020204030204" pitchFamily="34" charset="0"/>
                        </a:rPr>
                        <a:t>2231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800" b="0" i="0" u="none" strike="noStrike">
                          <a:solidFill>
                            <a:srgbClr val="000000"/>
                          </a:solidFill>
                          <a:effectLst/>
                          <a:latin typeface="Calibri" panose="020F0502020204030204" pitchFamily="34" charset="0"/>
                        </a:rPr>
                        <a:t>421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fr-FR" sz="1800" b="0" i="0" u="none" strike="noStrike">
                          <a:solidFill>
                            <a:srgbClr val="000000"/>
                          </a:solidFill>
                          <a:effectLst/>
                          <a:latin typeface="Calibri" panose="020F0502020204030204" pitchFamily="34" charset="0"/>
                        </a:rPr>
                        <a:t>297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8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92464376"/>
                  </a:ext>
                </a:extLst>
              </a:tr>
              <a:tr h="527884">
                <a:tc>
                  <a:txBody>
                    <a:bodyPr/>
                    <a:lstStyle/>
                    <a:p>
                      <a:pPr algn="ctr" fontAlgn="ctr"/>
                      <a:r>
                        <a:rPr lang="fr-FR" sz="1800" b="0" i="0" u="none" strike="noStrike">
                          <a:solidFill>
                            <a:srgbClr val="000000"/>
                          </a:solidFill>
                          <a:effectLst/>
                          <a:latin typeface="Calibri" panose="020F0502020204030204" pitchFamily="34" charset="0"/>
                        </a:rPr>
                        <a:t>Ratio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effectLst/>
                          <a:latin typeface="Calibri" panose="020F0502020204030204" pitchFamily="34" charset="0"/>
                        </a:rPr>
                        <a:t>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800" b="0" i="0" u="none" strike="noStrike">
                          <a:solidFill>
                            <a:srgbClr val="000000"/>
                          </a:solidFill>
                          <a:effectLst/>
                          <a:latin typeface="Calibri" panose="020F0502020204030204" pitchFamily="34" charset="0"/>
                        </a:rPr>
                        <a:t>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1800" b="0" i="0" u="none" strike="noStrike">
                          <a:solidFill>
                            <a:srgbClr val="000000"/>
                          </a:solidFill>
                          <a:effectLst/>
                          <a:latin typeface="Calibri" panose="020F0502020204030204" pitchFamily="34" charset="0"/>
                        </a:rPr>
                        <a:t>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800" b="0" i="0" u="none" strike="noStrike">
                          <a:solidFill>
                            <a:srgbClr val="000000"/>
                          </a:solidFill>
                          <a:effectLst/>
                          <a:latin typeface="Calibri" panose="020F0502020204030204" pitchFamily="34" charset="0"/>
                        </a:rPr>
                        <a:t>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1800" b="0" i="0" u="none" strike="noStrike">
                          <a:solidFill>
                            <a:srgbClr val="000000"/>
                          </a:solidFill>
                          <a:effectLst/>
                          <a:latin typeface="Calibri" panose="020F0502020204030204" pitchFamily="34" charset="0"/>
                        </a:rPr>
                        <a:t>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800" b="0" i="0" u="none" strike="noStrike" dirty="0">
                          <a:solidFill>
                            <a:srgbClr val="000000"/>
                          </a:solidFill>
                          <a:effectLst/>
                          <a:latin typeface="Calibri" panose="020F0502020204030204" pitchFamily="34" charset="0"/>
                        </a:rPr>
                        <a:t>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fr-FR" sz="1800" b="0" i="0" u="none" strike="noStrike" dirty="0">
                          <a:solidFill>
                            <a:srgbClr val="000000"/>
                          </a:solidFill>
                          <a:effectLst/>
                          <a:latin typeface="Calibri" panose="020F0502020204030204" pitchFamily="34" charset="0"/>
                        </a:rPr>
                        <a:t>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8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90511568"/>
                  </a:ext>
                </a:extLst>
              </a:tr>
              <a:tr h="527884">
                <a:tc>
                  <a:txBody>
                    <a:bodyPr/>
                    <a:lstStyle/>
                    <a:p>
                      <a:pPr algn="ctr" fontAlgn="ctr"/>
                      <a:r>
                        <a:rPr lang="fr-FR" sz="1800" b="0" i="0" u="none" strike="noStrike">
                          <a:solidFill>
                            <a:srgbClr val="000000"/>
                          </a:solidFill>
                          <a:effectLst/>
                          <a:latin typeface="Calibri" panose="020F0502020204030204" pitchFamily="34" charset="0"/>
                        </a:rPr>
                        <a:t>Contingent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effectLst/>
                          <a:latin typeface="Calibri" panose="020F0502020204030204" pitchFamily="34" charset="0"/>
                        </a:rPr>
                        <a:t>3286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800" b="0" i="0" u="none" strike="noStrike">
                          <a:solidFill>
                            <a:srgbClr val="000000"/>
                          </a:solidFill>
                          <a:effectLst/>
                          <a:latin typeface="Calibri" panose="020F0502020204030204" pitchFamily="34" charset="0"/>
                        </a:rPr>
                        <a:t>20157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1800" b="0" i="0" u="none" strike="noStrike">
                          <a:solidFill>
                            <a:srgbClr val="000000"/>
                          </a:solidFill>
                          <a:effectLst/>
                          <a:latin typeface="Calibri" panose="020F0502020204030204" pitchFamily="34" charset="0"/>
                        </a:rPr>
                        <a:t>9732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800" b="0" i="0" u="none" strike="noStrike">
                          <a:solidFill>
                            <a:srgbClr val="000000"/>
                          </a:solidFill>
                          <a:effectLst/>
                          <a:latin typeface="Calibri" panose="020F0502020204030204" pitchFamily="34" charset="0"/>
                        </a:rPr>
                        <a:t>1321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1800" b="0" i="0" u="none" strike="noStrike">
                          <a:solidFill>
                            <a:srgbClr val="000000"/>
                          </a:solidFill>
                          <a:effectLst/>
                          <a:latin typeface="Calibri" panose="020F0502020204030204" pitchFamily="34" charset="0"/>
                        </a:rPr>
                        <a:t>2603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1800" b="0" i="0" u="none" strike="noStrike">
                          <a:solidFill>
                            <a:srgbClr val="000000"/>
                          </a:solidFill>
                          <a:effectLst/>
                          <a:latin typeface="Calibri" panose="020F0502020204030204" pitchFamily="34" charset="0"/>
                        </a:rPr>
                        <a:t>491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fr-FR" sz="1800" b="0" i="0" u="none" strike="noStrike" dirty="0">
                          <a:solidFill>
                            <a:srgbClr val="000000"/>
                          </a:solidFill>
                          <a:effectLst/>
                          <a:latin typeface="Calibri" panose="020F0502020204030204" pitchFamily="34" charset="0"/>
                        </a:rPr>
                        <a:t>346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2800" b="1" i="0" u="none" strike="noStrike" dirty="0">
                          <a:solidFill>
                            <a:srgbClr val="000000"/>
                          </a:solidFill>
                          <a:effectLst/>
                          <a:latin typeface="Calibri" panose="020F0502020204030204" pitchFamily="34" charset="0"/>
                        </a:rPr>
                        <a:t>Total</a:t>
                      </a:r>
                    </a:p>
                  </a:txBody>
                  <a:tcPr marL="6350" marR="6350" marT="635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83476401"/>
                  </a:ext>
                </a:extLst>
              </a:tr>
              <a:tr h="658226">
                <a:tc>
                  <a:txBody>
                    <a:bodyPr/>
                    <a:lstStyle/>
                    <a:p>
                      <a:pPr algn="ctr" fontAlgn="ctr"/>
                      <a:r>
                        <a:rPr lang="fr-FR" sz="1800" b="1" i="0" u="none" strike="noStrike" dirty="0">
                          <a:solidFill>
                            <a:srgbClr val="000000"/>
                          </a:solidFill>
                          <a:effectLst/>
                          <a:latin typeface="Calibri" panose="020F0502020204030204" pitchFamily="34" charset="0"/>
                        </a:rPr>
                        <a:t>Nbre de places gagnées en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1" i="0" u="none" strike="noStrike">
                          <a:solidFill>
                            <a:srgbClr val="000000"/>
                          </a:solidFill>
                          <a:effectLst/>
                          <a:latin typeface="Calibri" panose="020F0502020204030204" pitchFamily="34" charset="0"/>
                        </a:rPr>
                        <a:t>469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1" i="0" u="none" strike="noStrike">
                          <a:solidFill>
                            <a:srgbClr val="000000"/>
                          </a:solidFill>
                          <a:effectLst/>
                          <a:latin typeface="Calibri" panose="020F0502020204030204" pitchFamily="34" charset="0"/>
                        </a:rPr>
                        <a:t>2879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1" i="0" u="none" strike="noStrike">
                          <a:solidFill>
                            <a:srgbClr val="000000"/>
                          </a:solidFill>
                          <a:effectLst/>
                          <a:latin typeface="Calibri" panose="020F0502020204030204" pitchFamily="34" charset="0"/>
                        </a:rPr>
                        <a:t>1390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1" i="0" u="none" strike="noStrike">
                          <a:solidFill>
                            <a:srgbClr val="000000"/>
                          </a:solidFill>
                          <a:effectLst/>
                          <a:latin typeface="Calibri" panose="020F0502020204030204" pitchFamily="34" charset="0"/>
                        </a:rPr>
                        <a:t>188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1" i="0" u="none" strike="noStrike">
                          <a:solidFill>
                            <a:srgbClr val="000000"/>
                          </a:solidFill>
                          <a:effectLst/>
                          <a:latin typeface="Calibri" panose="020F0502020204030204" pitchFamily="34" charset="0"/>
                        </a:rPr>
                        <a:t>372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1" i="0" u="none" strike="noStrike">
                          <a:solidFill>
                            <a:srgbClr val="000000"/>
                          </a:solidFill>
                          <a:effectLst/>
                          <a:latin typeface="Calibri" panose="020F0502020204030204" pitchFamily="34" charset="0"/>
                        </a:rPr>
                        <a:t>70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1" i="0" u="none" strike="noStrike">
                          <a:solidFill>
                            <a:srgbClr val="000000"/>
                          </a:solidFill>
                          <a:effectLst/>
                          <a:latin typeface="Calibri" panose="020F0502020204030204" pitchFamily="34" charset="0"/>
                        </a:rPr>
                        <a:t>49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1" i="0" u="none" strike="noStrike" dirty="0">
                          <a:solidFill>
                            <a:srgbClr val="000000"/>
                          </a:solidFill>
                          <a:effectLst/>
                          <a:latin typeface="Calibri" panose="020F0502020204030204" pitchFamily="34" charset="0"/>
                        </a:rPr>
                        <a:t>5417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58625670"/>
                  </a:ext>
                </a:extLst>
              </a:tr>
            </a:tbl>
          </a:graphicData>
        </a:graphic>
      </p:graphicFrame>
      <p:sp>
        <p:nvSpPr>
          <p:cNvPr id="4" name="Espace réservé du numéro de diapositive 3">
            <a:extLst>
              <a:ext uri="{FF2B5EF4-FFF2-40B4-BE49-F238E27FC236}">
                <a16:creationId xmlns:a16="http://schemas.microsoft.com/office/drawing/2014/main" id="{A8B67A30-9A5A-E8D5-721E-1D6DC48C98FD}"/>
              </a:ext>
            </a:extLst>
          </p:cNvPr>
          <p:cNvSpPr>
            <a:spLocks noGrp="1"/>
          </p:cNvSpPr>
          <p:nvPr>
            <p:ph type="sldNum" sz="quarter" idx="12"/>
          </p:nvPr>
        </p:nvSpPr>
        <p:spPr/>
        <p:txBody>
          <a:bodyPr/>
          <a:lstStyle/>
          <a:p>
            <a:fld id="{4AD7409B-4553-44EB-9B26-5A3672F0CFC6}" type="slidenum">
              <a:rPr lang="fr-FR" smtClean="0"/>
              <a:t>19</a:t>
            </a:fld>
            <a:endParaRPr lang="fr-FR"/>
          </a:p>
        </p:txBody>
      </p:sp>
    </p:spTree>
    <p:extLst>
      <p:ext uri="{BB962C8B-B14F-4D97-AF65-F5344CB8AC3E}">
        <p14:creationId xmlns:p14="http://schemas.microsoft.com/office/powerpoint/2010/main" val="3072314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03B898-ECC8-919C-FB53-D3AF727F2C10}"/>
              </a:ext>
            </a:extLst>
          </p:cNvPr>
          <p:cNvSpPr>
            <a:spLocks noGrp="1"/>
          </p:cNvSpPr>
          <p:nvPr>
            <p:ph type="title"/>
          </p:nvPr>
        </p:nvSpPr>
        <p:spPr/>
        <p:txBody>
          <a:bodyPr/>
          <a:lstStyle/>
          <a:p>
            <a:pPr algn="ctr"/>
            <a:r>
              <a:rPr lang="fr-FR" b="1" dirty="0">
                <a:latin typeface="+mn-lt"/>
              </a:rPr>
              <a:t>Les conclusions avant</a:t>
            </a:r>
            <a:endParaRPr lang="fr-FR" dirty="0"/>
          </a:p>
        </p:txBody>
      </p:sp>
      <p:sp>
        <p:nvSpPr>
          <p:cNvPr id="3" name="Espace réservé du contenu 2">
            <a:extLst>
              <a:ext uri="{FF2B5EF4-FFF2-40B4-BE49-F238E27FC236}">
                <a16:creationId xmlns:a16="http://schemas.microsoft.com/office/drawing/2014/main" id="{1684F22F-0801-09E8-58B0-CA774749C664}"/>
              </a:ext>
            </a:extLst>
          </p:cNvPr>
          <p:cNvSpPr>
            <a:spLocks noGrp="1"/>
          </p:cNvSpPr>
          <p:nvPr>
            <p:ph idx="1"/>
          </p:nvPr>
        </p:nvSpPr>
        <p:spPr/>
        <p:txBody>
          <a:bodyPr>
            <a:normAutofit fontScale="92500" lnSpcReduction="10000"/>
          </a:bodyPr>
          <a:lstStyle/>
          <a:p>
            <a:pPr marL="0" indent="0">
              <a:buNone/>
            </a:pPr>
            <a:r>
              <a:rPr lang="fr-FR" sz="2800" dirty="0"/>
              <a:t>Les personnels ont besoin de mieux connaitre la façon dont est gérée leur carrière.</a:t>
            </a:r>
          </a:p>
          <a:p>
            <a:pPr marL="0" indent="0">
              <a:buNone/>
            </a:pPr>
            <a:r>
              <a:rPr lang="fr-FR" sz="2800" dirty="0"/>
              <a:t>Nous avons obtenu des avancées significatives sur les questions de déroulés de carrière mais un certain nombre sont écrasées par la perte de valeur du point d’indice.</a:t>
            </a:r>
          </a:p>
          <a:p>
            <a:pPr marL="0" indent="0">
              <a:buNone/>
            </a:pPr>
            <a:r>
              <a:rPr lang="fr-FR" sz="2800" dirty="0"/>
              <a:t>L’indemnitaire (primes, heures complémentaires…) divise et peut aller à long terme contre l’intérêt des personnels.</a:t>
            </a:r>
          </a:p>
          <a:p>
            <a:pPr marL="0" indent="0">
              <a:buNone/>
            </a:pPr>
            <a:r>
              <a:rPr lang="fr-FR" sz="2800" dirty="0"/>
              <a:t>Il y a encore des avancées à obtenir sur les déroulés de carrière, sur l’indemnitaire des avancées qui se doivent d’être collectives, équitables.</a:t>
            </a:r>
          </a:p>
          <a:p>
            <a:pPr marL="0" indent="0">
              <a:buNone/>
            </a:pPr>
            <a:r>
              <a:rPr lang="fr-FR" sz="2800" dirty="0"/>
              <a:t>Il est nécessaire que la profession revendique (continue de revendiquer) sur les questions salariales</a:t>
            </a:r>
          </a:p>
          <a:p>
            <a:endParaRPr lang="fr-FR" dirty="0"/>
          </a:p>
        </p:txBody>
      </p:sp>
      <p:sp>
        <p:nvSpPr>
          <p:cNvPr id="4" name="Espace réservé du numéro de diapositive 3">
            <a:extLst>
              <a:ext uri="{FF2B5EF4-FFF2-40B4-BE49-F238E27FC236}">
                <a16:creationId xmlns:a16="http://schemas.microsoft.com/office/drawing/2014/main" id="{820D7631-B878-C08F-F55B-2EA8E5770E41}"/>
              </a:ext>
            </a:extLst>
          </p:cNvPr>
          <p:cNvSpPr>
            <a:spLocks noGrp="1"/>
          </p:cNvSpPr>
          <p:nvPr>
            <p:ph type="sldNum" sz="quarter" idx="12"/>
          </p:nvPr>
        </p:nvSpPr>
        <p:spPr/>
        <p:txBody>
          <a:bodyPr/>
          <a:lstStyle/>
          <a:p>
            <a:fld id="{4AD7409B-4553-44EB-9B26-5A3672F0CFC6}" type="slidenum">
              <a:rPr lang="fr-FR" smtClean="0"/>
              <a:t>2</a:t>
            </a:fld>
            <a:endParaRPr lang="fr-FR"/>
          </a:p>
        </p:txBody>
      </p:sp>
    </p:spTree>
    <p:extLst>
      <p:ext uri="{BB962C8B-B14F-4D97-AF65-F5344CB8AC3E}">
        <p14:creationId xmlns:p14="http://schemas.microsoft.com/office/powerpoint/2010/main" val="1921343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07C9FC5-0C1E-42A8-97E6-F940775A0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re 1">
            <a:extLst>
              <a:ext uri="{FF2B5EF4-FFF2-40B4-BE49-F238E27FC236}">
                <a16:creationId xmlns:a16="http://schemas.microsoft.com/office/drawing/2014/main" id="{D1B7724D-2916-295B-C10E-97937BCB96D9}"/>
              </a:ext>
            </a:extLst>
          </p:cNvPr>
          <p:cNvSpPr>
            <a:spLocks noGrp="1"/>
          </p:cNvSpPr>
          <p:nvPr>
            <p:ph type="title"/>
          </p:nvPr>
        </p:nvSpPr>
        <p:spPr>
          <a:xfrm>
            <a:off x="561474" y="4982628"/>
            <a:ext cx="10719439" cy="1427809"/>
          </a:xfrm>
        </p:spPr>
        <p:txBody>
          <a:bodyPr vert="horz" lIns="91440" tIns="45720" rIns="91440" bIns="45720" rtlCol="0" anchor="ctr">
            <a:normAutofit/>
          </a:bodyPr>
          <a:lstStyle/>
          <a:p>
            <a:r>
              <a:rPr lang="en-US" sz="4200" b="1" kern="1200" dirty="0" err="1">
                <a:solidFill>
                  <a:schemeClr val="tx1"/>
                </a:solidFill>
                <a:latin typeface="Work Sans" pitchFamily="2" charset="0"/>
              </a:rPr>
              <a:t>Quels</a:t>
            </a:r>
            <a:r>
              <a:rPr lang="en-US" sz="4200" b="1" kern="1200" dirty="0">
                <a:solidFill>
                  <a:schemeClr val="tx1"/>
                </a:solidFill>
                <a:latin typeface="Work Sans" pitchFamily="2" charset="0"/>
              </a:rPr>
              <a:t> gains pour la hors </a:t>
            </a:r>
            <a:r>
              <a:rPr lang="en-US" sz="4200" b="1" kern="1200" dirty="0" err="1">
                <a:solidFill>
                  <a:schemeClr val="tx1"/>
                </a:solidFill>
                <a:latin typeface="Work Sans" pitchFamily="2" charset="0"/>
              </a:rPr>
              <a:t>classe</a:t>
            </a:r>
            <a:r>
              <a:rPr lang="en-US" sz="4200" b="1" kern="1200" dirty="0">
                <a:solidFill>
                  <a:schemeClr val="tx1"/>
                </a:solidFill>
                <a:latin typeface="Work Sans" pitchFamily="2" charset="0"/>
              </a:rPr>
              <a:t> PEPS ? </a:t>
            </a:r>
          </a:p>
        </p:txBody>
      </p:sp>
      <p:sp>
        <p:nvSpPr>
          <p:cNvPr id="32" name="Oval 31">
            <a:extLst>
              <a:ext uri="{FF2B5EF4-FFF2-40B4-BE49-F238E27FC236}">
                <a16:creationId xmlns:a16="http://schemas.microsoft.com/office/drawing/2014/main" id="{9EE371B4-A1D9-4EFE-8FE1-000495831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17" y="4218281"/>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solidFill>
                <a:schemeClr val="accent5"/>
              </a:solidFill>
              <a:effectLst/>
              <a:uLnTx/>
              <a:uFillTx/>
              <a:latin typeface="Calibri" panose="020F0502020204030204"/>
              <a:ea typeface="+mn-ea"/>
              <a:cs typeface="+mn-cs"/>
            </a:endParaRPr>
          </a:p>
        </p:txBody>
      </p:sp>
      <p:sp>
        <p:nvSpPr>
          <p:cNvPr id="34" name="Arc 33">
            <a:extLst>
              <a:ext uri="{FF2B5EF4-FFF2-40B4-BE49-F238E27FC236}">
                <a16:creationId xmlns:a16="http://schemas.microsoft.com/office/drawing/2014/main" id="{2E19C174-9C7C-461E-970B-432019901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8539" y="3295432"/>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Espace réservé du numéro de diapositive 3">
            <a:extLst>
              <a:ext uri="{FF2B5EF4-FFF2-40B4-BE49-F238E27FC236}">
                <a16:creationId xmlns:a16="http://schemas.microsoft.com/office/drawing/2014/main" id="{52790363-CC6B-1607-C81B-F4F7A2CDE54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4AD7409B-4553-44EB-9B26-5A3672F0CFC6}" type="slidenum">
              <a:rPr lang="en-US" smtClean="0"/>
              <a:pPr>
                <a:spcAft>
                  <a:spcPts val="600"/>
                </a:spcAft>
              </a:pPr>
              <a:t>20</a:t>
            </a:fld>
            <a:endParaRPr lang="en-US"/>
          </a:p>
        </p:txBody>
      </p:sp>
      <p:graphicFrame>
        <p:nvGraphicFramePr>
          <p:cNvPr id="5" name="Tableau 4">
            <a:extLst>
              <a:ext uri="{FF2B5EF4-FFF2-40B4-BE49-F238E27FC236}">
                <a16:creationId xmlns:a16="http://schemas.microsoft.com/office/drawing/2014/main" id="{862D5003-2BCA-1A79-0BF8-B46AACA99AC6}"/>
              </a:ext>
            </a:extLst>
          </p:cNvPr>
          <p:cNvGraphicFramePr>
            <a:graphicFrameLocks noGrp="1"/>
          </p:cNvGraphicFramePr>
          <p:nvPr>
            <p:extLst>
              <p:ext uri="{D42A27DB-BD31-4B8C-83A1-F6EECF244321}">
                <p14:modId xmlns:p14="http://schemas.microsoft.com/office/powerpoint/2010/main" val="3474778294"/>
              </p:ext>
            </p:extLst>
          </p:nvPr>
        </p:nvGraphicFramePr>
        <p:xfrm>
          <a:off x="1242418" y="678145"/>
          <a:ext cx="10038495" cy="4242377"/>
        </p:xfrm>
        <a:graphic>
          <a:graphicData uri="http://schemas.openxmlformats.org/drawingml/2006/table">
            <a:tbl>
              <a:tblPr firstRow="1" bandRow="1"/>
              <a:tblGrid>
                <a:gridCol w="987411">
                  <a:extLst>
                    <a:ext uri="{9D8B030D-6E8A-4147-A177-3AD203B41FA5}">
                      <a16:colId xmlns:a16="http://schemas.microsoft.com/office/drawing/2014/main" val="3155840410"/>
                    </a:ext>
                  </a:extLst>
                </a:gridCol>
                <a:gridCol w="770684">
                  <a:extLst>
                    <a:ext uri="{9D8B030D-6E8A-4147-A177-3AD203B41FA5}">
                      <a16:colId xmlns:a16="http://schemas.microsoft.com/office/drawing/2014/main" val="647780264"/>
                    </a:ext>
                  </a:extLst>
                </a:gridCol>
                <a:gridCol w="770684">
                  <a:extLst>
                    <a:ext uri="{9D8B030D-6E8A-4147-A177-3AD203B41FA5}">
                      <a16:colId xmlns:a16="http://schemas.microsoft.com/office/drawing/2014/main" val="2640492482"/>
                    </a:ext>
                  </a:extLst>
                </a:gridCol>
                <a:gridCol w="770684">
                  <a:extLst>
                    <a:ext uri="{9D8B030D-6E8A-4147-A177-3AD203B41FA5}">
                      <a16:colId xmlns:a16="http://schemas.microsoft.com/office/drawing/2014/main" val="760813633"/>
                    </a:ext>
                  </a:extLst>
                </a:gridCol>
                <a:gridCol w="842379">
                  <a:extLst>
                    <a:ext uri="{9D8B030D-6E8A-4147-A177-3AD203B41FA5}">
                      <a16:colId xmlns:a16="http://schemas.microsoft.com/office/drawing/2014/main" val="606302753"/>
                    </a:ext>
                  </a:extLst>
                </a:gridCol>
                <a:gridCol w="842379">
                  <a:extLst>
                    <a:ext uri="{9D8B030D-6E8A-4147-A177-3AD203B41FA5}">
                      <a16:colId xmlns:a16="http://schemas.microsoft.com/office/drawing/2014/main" val="4060850206"/>
                    </a:ext>
                  </a:extLst>
                </a:gridCol>
                <a:gridCol w="842379">
                  <a:extLst>
                    <a:ext uri="{9D8B030D-6E8A-4147-A177-3AD203B41FA5}">
                      <a16:colId xmlns:a16="http://schemas.microsoft.com/office/drawing/2014/main" val="4233258231"/>
                    </a:ext>
                  </a:extLst>
                </a:gridCol>
                <a:gridCol w="842379">
                  <a:extLst>
                    <a:ext uri="{9D8B030D-6E8A-4147-A177-3AD203B41FA5}">
                      <a16:colId xmlns:a16="http://schemas.microsoft.com/office/drawing/2014/main" val="4029032264"/>
                    </a:ext>
                  </a:extLst>
                </a:gridCol>
                <a:gridCol w="842379">
                  <a:extLst>
                    <a:ext uri="{9D8B030D-6E8A-4147-A177-3AD203B41FA5}">
                      <a16:colId xmlns:a16="http://schemas.microsoft.com/office/drawing/2014/main" val="1100971921"/>
                    </a:ext>
                  </a:extLst>
                </a:gridCol>
                <a:gridCol w="842379">
                  <a:extLst>
                    <a:ext uri="{9D8B030D-6E8A-4147-A177-3AD203B41FA5}">
                      <a16:colId xmlns:a16="http://schemas.microsoft.com/office/drawing/2014/main" val="281332353"/>
                    </a:ext>
                  </a:extLst>
                </a:gridCol>
                <a:gridCol w="842379">
                  <a:extLst>
                    <a:ext uri="{9D8B030D-6E8A-4147-A177-3AD203B41FA5}">
                      <a16:colId xmlns:a16="http://schemas.microsoft.com/office/drawing/2014/main" val="1708741625"/>
                    </a:ext>
                  </a:extLst>
                </a:gridCol>
                <a:gridCol w="842379">
                  <a:extLst>
                    <a:ext uri="{9D8B030D-6E8A-4147-A177-3AD203B41FA5}">
                      <a16:colId xmlns:a16="http://schemas.microsoft.com/office/drawing/2014/main" val="1189561378"/>
                    </a:ext>
                  </a:extLst>
                </a:gridCol>
              </a:tblGrid>
              <a:tr h="329191">
                <a:tc>
                  <a:txBody>
                    <a:bodyPr/>
                    <a:lstStyle/>
                    <a:p>
                      <a:pPr algn="ctr" fontAlgn="ctr"/>
                      <a:endParaRPr lang="fr-FR" sz="800" b="0" i="0" u="none" strike="noStrike">
                        <a:solidFill>
                          <a:srgbClr val="000000"/>
                        </a:solidFill>
                        <a:effectLst/>
                        <a:latin typeface="Work Sans" pitchFamily="2" charset="0"/>
                        <a:cs typeface="Poppins" panose="00000500000000000000" pitchFamily="2" charset="0"/>
                      </a:endParaRPr>
                    </a:p>
                  </a:txBody>
                  <a:tcPr marL="4407" marR="4407" marT="4407" marB="0" anchor="ctr">
                    <a:lnL>
                      <a:noFill/>
                    </a:lnL>
                    <a:lnR>
                      <a:noFill/>
                    </a:lnR>
                    <a:lnT>
                      <a:noFill/>
                    </a:lnT>
                    <a:lnB>
                      <a:noFill/>
                    </a:lnB>
                  </a:tcPr>
                </a:tc>
                <a:tc>
                  <a:txBody>
                    <a:bodyPr/>
                    <a:lstStyle/>
                    <a:p>
                      <a:pPr algn="ctr" fontAlgn="ctr"/>
                      <a:endParaRPr lang="fr-FR" sz="1800" b="0" i="0" u="none" strike="noStrike">
                        <a:solidFill>
                          <a:srgbClr val="000000"/>
                        </a:solidFill>
                        <a:effectLst/>
                        <a:latin typeface="Work Sans" pitchFamily="2" charset="0"/>
                        <a:cs typeface="Poppins" panose="00000500000000000000" pitchFamily="2" charset="0"/>
                      </a:endParaRPr>
                    </a:p>
                  </a:txBody>
                  <a:tcPr marL="4407" marR="4407" marT="4407" marB="0" anchor="ctr">
                    <a:lnL>
                      <a:noFill/>
                    </a:lnL>
                    <a:lnR>
                      <a:noFill/>
                    </a:lnR>
                    <a:lnT>
                      <a:noFill/>
                    </a:lnT>
                    <a:lnB>
                      <a:noFill/>
                    </a:lnB>
                  </a:tcPr>
                </a:tc>
                <a:tc>
                  <a:txBody>
                    <a:bodyPr/>
                    <a:lstStyle/>
                    <a:p>
                      <a:pPr algn="ctr" fontAlgn="ctr"/>
                      <a:r>
                        <a:rPr lang="fr-FR" sz="1800" b="0" i="0" u="none" strike="noStrike">
                          <a:solidFill>
                            <a:srgbClr val="000000"/>
                          </a:solidFill>
                          <a:effectLst/>
                          <a:latin typeface="Work Sans" pitchFamily="2" charset="0"/>
                          <a:cs typeface="Poppins" panose="00000500000000000000" pitchFamily="2" charset="0"/>
                        </a:rPr>
                        <a:t>0</a:t>
                      </a:r>
                    </a:p>
                  </a:txBody>
                  <a:tcPr marL="4407" marR="4407" marT="44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effectLst/>
                          <a:latin typeface="Work Sans" pitchFamily="2" charset="0"/>
                          <a:cs typeface="Poppins" panose="00000500000000000000" pitchFamily="2" charset="0"/>
                        </a:rPr>
                        <a:t>10</a:t>
                      </a:r>
                    </a:p>
                  </a:txBody>
                  <a:tcPr marL="4407" marR="4407" marT="44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effectLst/>
                          <a:latin typeface="Work Sans" pitchFamily="2" charset="0"/>
                          <a:cs typeface="Poppins" panose="00000500000000000000" pitchFamily="2" charset="0"/>
                        </a:rPr>
                        <a:t>20</a:t>
                      </a:r>
                    </a:p>
                  </a:txBody>
                  <a:tcPr marL="4407" marR="4407" marT="44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effectLst/>
                          <a:latin typeface="Work Sans" pitchFamily="2" charset="0"/>
                          <a:cs typeface="Poppins" panose="00000500000000000000" pitchFamily="2" charset="0"/>
                        </a:rPr>
                        <a:t>30</a:t>
                      </a:r>
                    </a:p>
                  </a:txBody>
                  <a:tcPr marL="4407" marR="4407" marT="44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effectLst/>
                          <a:latin typeface="Work Sans" pitchFamily="2" charset="0"/>
                          <a:cs typeface="Poppins" panose="00000500000000000000" pitchFamily="2" charset="0"/>
                        </a:rPr>
                        <a:t>40</a:t>
                      </a:r>
                    </a:p>
                  </a:txBody>
                  <a:tcPr marL="4407" marR="4407" marT="44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effectLst/>
                          <a:latin typeface="Work Sans" pitchFamily="2" charset="0"/>
                          <a:cs typeface="Poppins" panose="00000500000000000000" pitchFamily="2" charset="0"/>
                        </a:rPr>
                        <a:t>50</a:t>
                      </a:r>
                    </a:p>
                  </a:txBody>
                  <a:tcPr marL="4407" marR="4407" marT="44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effectLst/>
                          <a:latin typeface="Work Sans" pitchFamily="2" charset="0"/>
                          <a:cs typeface="Poppins" panose="00000500000000000000" pitchFamily="2" charset="0"/>
                        </a:rPr>
                        <a:t>60</a:t>
                      </a:r>
                    </a:p>
                  </a:txBody>
                  <a:tcPr marL="4407" marR="4407" marT="44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effectLst/>
                          <a:latin typeface="Work Sans" pitchFamily="2" charset="0"/>
                          <a:cs typeface="Poppins" panose="00000500000000000000" pitchFamily="2" charset="0"/>
                        </a:rPr>
                        <a:t>70</a:t>
                      </a:r>
                    </a:p>
                  </a:txBody>
                  <a:tcPr marL="4407" marR="4407" marT="44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effectLst/>
                          <a:latin typeface="Work Sans" pitchFamily="2" charset="0"/>
                          <a:cs typeface="Poppins" panose="00000500000000000000" pitchFamily="2" charset="0"/>
                        </a:rPr>
                        <a:t>80</a:t>
                      </a:r>
                    </a:p>
                  </a:txBody>
                  <a:tcPr marL="4407" marR="4407" marT="440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effectLst/>
                          <a:latin typeface="Work Sans" pitchFamily="2" charset="0"/>
                          <a:cs typeface="Poppins" panose="00000500000000000000" pitchFamily="2" charset="0"/>
                        </a:rPr>
                        <a:t>100</a:t>
                      </a:r>
                    </a:p>
                  </a:txBody>
                  <a:tcPr marL="4407" marR="4407" marT="4407"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4912239"/>
                  </a:ext>
                </a:extLst>
              </a:tr>
              <a:tr h="329191">
                <a:tc>
                  <a:txBody>
                    <a:bodyPr/>
                    <a:lstStyle/>
                    <a:p>
                      <a:pPr algn="ctr" fontAlgn="ctr"/>
                      <a:endParaRPr lang="fr-FR" sz="800" b="0" i="0" u="none" strike="noStrike">
                        <a:solidFill>
                          <a:srgbClr val="000000"/>
                        </a:solidFill>
                        <a:effectLst/>
                        <a:latin typeface="Work Sans" pitchFamily="2" charset="0"/>
                        <a:cs typeface="Poppins" panose="00000500000000000000" pitchFamily="2" charset="0"/>
                      </a:endParaRPr>
                    </a:p>
                  </a:txBody>
                  <a:tcPr marL="4407" marR="4407" marT="4407" marB="0" anchor="ctr">
                    <a:lnL>
                      <a:noFill/>
                    </a:lnL>
                    <a:lnR>
                      <a:noFill/>
                    </a:lnR>
                    <a:lnT>
                      <a:noFill/>
                    </a:lnT>
                    <a:lnB>
                      <a:noFill/>
                    </a:lnB>
                  </a:tcPr>
                </a:tc>
                <a:tc>
                  <a:txBody>
                    <a:bodyPr/>
                    <a:lstStyle/>
                    <a:p>
                      <a:pPr algn="ctr" fontAlgn="ctr"/>
                      <a:endParaRPr lang="fr-FR" sz="1800" b="0" i="0" u="none" strike="noStrike">
                        <a:solidFill>
                          <a:srgbClr val="000000"/>
                        </a:solidFill>
                        <a:effectLst/>
                        <a:latin typeface="Work Sans" pitchFamily="2" charset="0"/>
                        <a:cs typeface="Poppins" panose="00000500000000000000" pitchFamily="2" charset="0"/>
                      </a:endParaRPr>
                    </a:p>
                  </a:txBody>
                  <a:tcPr marL="4407" marR="4407" marT="440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effectLst/>
                          <a:latin typeface="Work Sans" pitchFamily="2" charset="0"/>
                          <a:cs typeface="Poppins" panose="00000500000000000000" pitchFamily="2" charset="0"/>
                        </a:rPr>
                        <a:t>9+2</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effectLst/>
                          <a:latin typeface="Work Sans" pitchFamily="2" charset="0"/>
                          <a:cs typeface="Poppins" panose="00000500000000000000" pitchFamily="2" charset="0"/>
                        </a:rPr>
                        <a:t>9+3</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effectLst/>
                          <a:latin typeface="Work Sans" pitchFamily="2" charset="0"/>
                          <a:cs typeface="Poppins" panose="00000500000000000000" pitchFamily="2" charset="0"/>
                        </a:rPr>
                        <a:t>10+0</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effectLst/>
                          <a:latin typeface="Work Sans" pitchFamily="2" charset="0"/>
                          <a:cs typeface="Poppins" panose="00000500000000000000" pitchFamily="2" charset="0"/>
                        </a:rPr>
                        <a:t>10+1</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effectLst/>
                          <a:latin typeface="Work Sans" pitchFamily="2" charset="0"/>
                          <a:cs typeface="Poppins" panose="00000500000000000000" pitchFamily="2" charset="0"/>
                        </a:rPr>
                        <a:t>10+2</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effectLst/>
                          <a:latin typeface="Work Sans" pitchFamily="2" charset="0"/>
                          <a:cs typeface="Poppins" panose="00000500000000000000" pitchFamily="2" charset="0"/>
                        </a:rPr>
                        <a:t>10+3</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effectLst/>
                          <a:latin typeface="Work Sans" pitchFamily="2" charset="0"/>
                          <a:cs typeface="Poppins" panose="00000500000000000000" pitchFamily="2" charset="0"/>
                        </a:rPr>
                        <a:t>11+0</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effectLst/>
                          <a:latin typeface="Work Sans" pitchFamily="2" charset="0"/>
                          <a:cs typeface="Poppins" panose="00000500000000000000" pitchFamily="2" charset="0"/>
                        </a:rPr>
                        <a:t>11+1</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effectLst/>
                          <a:latin typeface="Work Sans" pitchFamily="2" charset="0"/>
                          <a:cs typeface="Poppins" panose="00000500000000000000" pitchFamily="2" charset="0"/>
                        </a:rPr>
                        <a:t>11+2</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0" i="0" u="none" strike="noStrike">
                          <a:solidFill>
                            <a:srgbClr val="000000"/>
                          </a:solidFill>
                          <a:effectLst/>
                          <a:latin typeface="Work Sans" pitchFamily="2" charset="0"/>
                          <a:cs typeface="Poppins" panose="00000500000000000000" pitchFamily="2" charset="0"/>
                        </a:rPr>
                        <a:t>11+3</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715708"/>
                  </a:ext>
                </a:extLst>
              </a:tr>
              <a:tr h="329191">
                <a:tc>
                  <a:txBody>
                    <a:bodyPr/>
                    <a:lstStyle/>
                    <a:p>
                      <a:pPr algn="ctr" fontAlgn="ctr"/>
                      <a:r>
                        <a:rPr lang="fr-FR" sz="1800" b="0" i="0" u="none" strike="noStrike">
                          <a:solidFill>
                            <a:srgbClr val="000000"/>
                          </a:solidFill>
                          <a:effectLst/>
                          <a:latin typeface="Work Sans" pitchFamily="2" charset="0"/>
                          <a:cs typeface="Poppins" panose="00000500000000000000" pitchFamily="2" charset="0"/>
                        </a:rPr>
                        <a:t>145</a:t>
                      </a:r>
                    </a:p>
                  </a:txBody>
                  <a:tcPr marL="4407" marR="4407" marT="440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Ex</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29</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25</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21</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17</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13</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10</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7</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4</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3</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1</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3277522"/>
                  </a:ext>
                </a:extLst>
              </a:tr>
              <a:tr h="329191">
                <a:tc>
                  <a:txBody>
                    <a:bodyPr/>
                    <a:lstStyle/>
                    <a:p>
                      <a:pPr algn="ctr" fontAlgn="ctr"/>
                      <a:r>
                        <a:rPr lang="fr-FR" sz="1800" b="0" i="0" u="none" strike="noStrike">
                          <a:solidFill>
                            <a:srgbClr val="000000"/>
                          </a:solidFill>
                          <a:effectLst/>
                          <a:latin typeface="Work Sans" pitchFamily="2" charset="0"/>
                          <a:cs typeface="Poppins" panose="00000500000000000000" pitchFamily="2" charset="0"/>
                        </a:rPr>
                        <a:t>125</a:t>
                      </a:r>
                    </a:p>
                  </a:txBody>
                  <a:tcPr marL="4407" marR="4407" marT="440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800" b="1" i="0" u="none" strike="noStrike" dirty="0">
                          <a:solidFill>
                            <a:srgbClr val="000000"/>
                          </a:solidFill>
                          <a:effectLst/>
                          <a:latin typeface="Work Sans" pitchFamily="2" charset="0"/>
                          <a:cs typeface="Poppins" panose="00000500000000000000" pitchFamily="2" charset="0"/>
                        </a:rPr>
                        <a:t>TS</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35</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32</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28</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24</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20</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16</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12</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9</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6</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2</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3308502320"/>
                  </a:ext>
                </a:extLst>
              </a:tr>
              <a:tr h="329191">
                <a:tc>
                  <a:txBody>
                    <a:bodyPr/>
                    <a:lstStyle/>
                    <a:p>
                      <a:pPr algn="ctr" fontAlgn="ctr"/>
                      <a:r>
                        <a:rPr lang="fr-FR" sz="1800" b="0" i="0" u="none" strike="noStrike">
                          <a:solidFill>
                            <a:srgbClr val="000000"/>
                          </a:solidFill>
                          <a:effectLst/>
                          <a:latin typeface="Work Sans" pitchFamily="2" charset="0"/>
                          <a:cs typeface="Poppins" panose="00000500000000000000" pitchFamily="2" charset="0"/>
                        </a:rPr>
                        <a:t>105</a:t>
                      </a:r>
                    </a:p>
                  </a:txBody>
                  <a:tcPr marL="4407" marR="4407" marT="440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S</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39</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37</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34</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31</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27</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23</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19</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15</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11</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5</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943914308"/>
                  </a:ext>
                </a:extLst>
              </a:tr>
              <a:tr h="329191">
                <a:tc>
                  <a:txBody>
                    <a:bodyPr/>
                    <a:lstStyle/>
                    <a:p>
                      <a:pPr algn="ctr" fontAlgn="ctr"/>
                      <a:r>
                        <a:rPr lang="fr-FR" sz="1800" b="0" i="0" u="none" strike="noStrike">
                          <a:solidFill>
                            <a:srgbClr val="000000"/>
                          </a:solidFill>
                          <a:effectLst/>
                          <a:latin typeface="Work Sans" pitchFamily="2" charset="0"/>
                          <a:cs typeface="Poppins" panose="00000500000000000000" pitchFamily="2" charset="0"/>
                        </a:rPr>
                        <a:t>95</a:t>
                      </a:r>
                    </a:p>
                  </a:txBody>
                  <a:tcPr marL="4407" marR="4407" marT="440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AC</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40</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38</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36</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33</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30</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26</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22</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18</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14</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8</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83631299"/>
                  </a:ext>
                </a:extLst>
              </a:tr>
              <a:tr h="329191">
                <a:tc>
                  <a:txBody>
                    <a:bodyPr/>
                    <a:lstStyle/>
                    <a:p>
                      <a:pPr algn="ctr" fontAlgn="ctr"/>
                      <a:r>
                        <a:rPr lang="fr-FR" sz="1800" b="0" i="0" u="none" strike="noStrike">
                          <a:solidFill>
                            <a:srgbClr val="000000"/>
                          </a:solidFill>
                          <a:effectLst/>
                          <a:latin typeface="Work Sans" pitchFamily="2" charset="0"/>
                          <a:cs typeface="Poppins" panose="00000500000000000000" pitchFamily="2" charset="0"/>
                        </a:rPr>
                        <a:t>Indice</a:t>
                      </a:r>
                    </a:p>
                  </a:txBody>
                  <a:tcPr marL="4407" marR="4407" marT="4407" marB="0" anchor="ctr">
                    <a:lnL>
                      <a:noFill/>
                    </a:lnL>
                    <a:lnR>
                      <a:noFill/>
                    </a:lnR>
                    <a:lnT>
                      <a:noFill/>
                    </a:lnT>
                    <a:lnB>
                      <a:noFill/>
                    </a:lnB>
                  </a:tcPr>
                </a:tc>
                <a:tc>
                  <a:txBody>
                    <a:bodyPr/>
                    <a:lstStyle/>
                    <a:p>
                      <a:pPr algn="l" fontAlgn="b"/>
                      <a:endParaRPr lang="fr-FR" sz="800" b="0" i="0" u="none" strike="noStrike">
                        <a:solidFill>
                          <a:srgbClr val="000000"/>
                        </a:solidFill>
                        <a:effectLst/>
                        <a:latin typeface="Work Sans" pitchFamily="2" charset="0"/>
                        <a:cs typeface="Poppins" panose="00000500000000000000" pitchFamily="2" charset="0"/>
                      </a:endParaRPr>
                    </a:p>
                  </a:txBody>
                  <a:tcPr marL="4407" marR="4407" marT="440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590</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590</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629</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629</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629</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629</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673</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673</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673</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ctr"/>
                      <a:r>
                        <a:rPr lang="fr-FR" sz="1800" b="1" i="0" u="none" strike="noStrike">
                          <a:solidFill>
                            <a:srgbClr val="000000"/>
                          </a:solidFill>
                          <a:effectLst/>
                          <a:latin typeface="Work Sans" pitchFamily="2" charset="0"/>
                          <a:cs typeface="Poppins" panose="00000500000000000000" pitchFamily="2" charset="0"/>
                        </a:rPr>
                        <a:t>673</a:t>
                      </a:r>
                    </a:p>
                  </a:txBody>
                  <a:tcPr marL="4407" marR="4407" marT="4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extLst>
                  <a:ext uri="{0D108BD9-81ED-4DB2-BD59-A6C34878D82A}">
                    <a16:rowId xmlns:a16="http://schemas.microsoft.com/office/drawing/2014/main" val="3781925729"/>
                  </a:ext>
                </a:extLst>
              </a:tr>
              <a:tr h="172272">
                <a:tc>
                  <a:txBody>
                    <a:bodyPr/>
                    <a:lstStyle/>
                    <a:p>
                      <a:pPr algn="l" fontAlgn="b"/>
                      <a:endParaRPr lang="fr-FR" sz="800" b="0" i="0" u="none" strike="noStrike">
                        <a:solidFill>
                          <a:srgbClr val="000000"/>
                        </a:solidFill>
                        <a:effectLst/>
                        <a:latin typeface="Work Sans" pitchFamily="2" charset="0"/>
                        <a:cs typeface="Poppins" panose="00000500000000000000" pitchFamily="2" charset="0"/>
                      </a:endParaRPr>
                    </a:p>
                  </a:txBody>
                  <a:tcPr marL="4407" marR="4407" marT="4407" marB="0" anchor="b">
                    <a:lnL>
                      <a:noFill/>
                    </a:lnL>
                    <a:lnR>
                      <a:noFill/>
                    </a:lnR>
                    <a:lnT>
                      <a:noFill/>
                    </a:lnT>
                    <a:lnB>
                      <a:noFill/>
                    </a:lnB>
                  </a:tcPr>
                </a:tc>
                <a:tc>
                  <a:txBody>
                    <a:bodyPr/>
                    <a:lstStyle/>
                    <a:p>
                      <a:pPr algn="l" fontAlgn="b"/>
                      <a:endParaRPr lang="fr-FR" sz="800" b="0" i="0" u="none" strike="noStrike">
                        <a:solidFill>
                          <a:srgbClr val="000000"/>
                        </a:solidFill>
                        <a:effectLst/>
                        <a:latin typeface="Work Sans" pitchFamily="2" charset="0"/>
                        <a:cs typeface="Poppins" panose="00000500000000000000" pitchFamily="2" charset="0"/>
                      </a:endParaRPr>
                    </a:p>
                  </a:txBody>
                  <a:tcPr marL="4407" marR="4407" marT="4407" marB="0" anchor="b">
                    <a:lnL>
                      <a:noFill/>
                    </a:lnL>
                    <a:lnR>
                      <a:noFill/>
                    </a:lnR>
                    <a:lnT>
                      <a:noFill/>
                    </a:lnT>
                    <a:lnB>
                      <a:noFill/>
                    </a:lnB>
                  </a:tcPr>
                </a:tc>
                <a:tc>
                  <a:txBody>
                    <a:bodyPr/>
                    <a:lstStyle/>
                    <a:p>
                      <a:pPr algn="l" fontAlgn="b"/>
                      <a:endParaRPr lang="fr-FR" sz="800" b="0" i="0" u="none" strike="noStrike">
                        <a:solidFill>
                          <a:srgbClr val="000000"/>
                        </a:solidFill>
                        <a:effectLst/>
                        <a:latin typeface="Work Sans" pitchFamily="2" charset="0"/>
                        <a:cs typeface="Poppins" panose="00000500000000000000" pitchFamily="2" charset="0"/>
                      </a:endParaRPr>
                    </a:p>
                  </a:txBody>
                  <a:tcPr marL="4407" marR="4407" marT="4407" marB="0" anchor="b">
                    <a:lnL>
                      <a:noFill/>
                    </a:lnL>
                    <a:lnR>
                      <a:noFill/>
                    </a:lnR>
                    <a:lnT>
                      <a:noFill/>
                    </a:lnT>
                    <a:lnB>
                      <a:noFill/>
                    </a:lnB>
                  </a:tcPr>
                </a:tc>
                <a:tc>
                  <a:txBody>
                    <a:bodyPr/>
                    <a:lstStyle/>
                    <a:p>
                      <a:pPr algn="l" fontAlgn="b"/>
                      <a:endParaRPr lang="fr-FR" sz="800" b="0" i="0" u="none" strike="noStrike">
                        <a:solidFill>
                          <a:srgbClr val="000000"/>
                        </a:solidFill>
                        <a:effectLst/>
                        <a:latin typeface="Work Sans" pitchFamily="2" charset="0"/>
                        <a:cs typeface="Poppins" panose="00000500000000000000" pitchFamily="2" charset="0"/>
                      </a:endParaRPr>
                    </a:p>
                  </a:txBody>
                  <a:tcPr marL="4407" marR="4407" marT="4407" marB="0" anchor="b">
                    <a:lnL>
                      <a:noFill/>
                    </a:lnL>
                    <a:lnR>
                      <a:noFill/>
                    </a:lnR>
                    <a:lnT>
                      <a:noFill/>
                    </a:lnT>
                    <a:lnB>
                      <a:noFill/>
                    </a:lnB>
                  </a:tcPr>
                </a:tc>
                <a:tc>
                  <a:txBody>
                    <a:bodyPr/>
                    <a:lstStyle/>
                    <a:p>
                      <a:pPr algn="l" fontAlgn="b"/>
                      <a:endParaRPr lang="fr-FR" sz="800" b="0" i="0" u="none" strike="noStrike">
                        <a:solidFill>
                          <a:srgbClr val="000000"/>
                        </a:solidFill>
                        <a:effectLst/>
                        <a:latin typeface="Work Sans" pitchFamily="2" charset="0"/>
                        <a:cs typeface="Poppins" panose="00000500000000000000" pitchFamily="2" charset="0"/>
                      </a:endParaRPr>
                    </a:p>
                  </a:txBody>
                  <a:tcPr marL="4407" marR="4407" marT="4407" marB="0" anchor="b">
                    <a:lnL>
                      <a:noFill/>
                    </a:lnL>
                    <a:lnR>
                      <a:noFill/>
                    </a:lnR>
                    <a:lnT>
                      <a:noFill/>
                    </a:lnT>
                    <a:lnB>
                      <a:noFill/>
                    </a:lnB>
                  </a:tcPr>
                </a:tc>
                <a:tc>
                  <a:txBody>
                    <a:bodyPr/>
                    <a:lstStyle/>
                    <a:p>
                      <a:pPr algn="l" fontAlgn="b"/>
                      <a:endParaRPr lang="fr-FR" sz="800" b="0" i="0" u="none" strike="noStrike">
                        <a:solidFill>
                          <a:srgbClr val="000000"/>
                        </a:solidFill>
                        <a:effectLst/>
                        <a:latin typeface="Work Sans" pitchFamily="2" charset="0"/>
                        <a:cs typeface="Poppins" panose="00000500000000000000" pitchFamily="2" charset="0"/>
                      </a:endParaRPr>
                    </a:p>
                  </a:txBody>
                  <a:tcPr marL="4407" marR="4407" marT="4407" marB="0" anchor="b">
                    <a:lnL>
                      <a:noFill/>
                    </a:lnL>
                    <a:lnR>
                      <a:noFill/>
                    </a:lnR>
                    <a:lnT>
                      <a:noFill/>
                    </a:lnT>
                    <a:lnB>
                      <a:noFill/>
                    </a:lnB>
                  </a:tcPr>
                </a:tc>
                <a:tc>
                  <a:txBody>
                    <a:bodyPr/>
                    <a:lstStyle/>
                    <a:p>
                      <a:pPr algn="l" fontAlgn="b"/>
                      <a:endParaRPr lang="fr-FR" sz="800" b="0" i="0" u="none" strike="noStrike">
                        <a:solidFill>
                          <a:srgbClr val="000000"/>
                        </a:solidFill>
                        <a:effectLst/>
                        <a:latin typeface="Work Sans" pitchFamily="2" charset="0"/>
                        <a:cs typeface="Poppins" panose="00000500000000000000" pitchFamily="2" charset="0"/>
                      </a:endParaRPr>
                    </a:p>
                  </a:txBody>
                  <a:tcPr marL="4407" marR="4407" marT="4407" marB="0" anchor="b">
                    <a:lnL>
                      <a:noFill/>
                    </a:lnL>
                    <a:lnR>
                      <a:noFill/>
                    </a:lnR>
                    <a:lnT>
                      <a:noFill/>
                    </a:lnT>
                    <a:lnB>
                      <a:noFill/>
                    </a:lnB>
                  </a:tcPr>
                </a:tc>
                <a:tc>
                  <a:txBody>
                    <a:bodyPr/>
                    <a:lstStyle/>
                    <a:p>
                      <a:pPr algn="l" fontAlgn="b"/>
                      <a:endParaRPr lang="fr-FR" sz="800" b="0" i="0" u="none" strike="noStrike">
                        <a:solidFill>
                          <a:srgbClr val="000000"/>
                        </a:solidFill>
                        <a:effectLst/>
                        <a:latin typeface="Work Sans" pitchFamily="2" charset="0"/>
                        <a:cs typeface="Poppins" panose="00000500000000000000" pitchFamily="2" charset="0"/>
                      </a:endParaRPr>
                    </a:p>
                  </a:txBody>
                  <a:tcPr marL="4407" marR="4407" marT="4407" marB="0" anchor="b">
                    <a:lnL>
                      <a:noFill/>
                    </a:lnL>
                    <a:lnR>
                      <a:noFill/>
                    </a:lnR>
                    <a:lnT>
                      <a:noFill/>
                    </a:lnT>
                    <a:lnB>
                      <a:noFill/>
                    </a:lnB>
                  </a:tcPr>
                </a:tc>
                <a:tc>
                  <a:txBody>
                    <a:bodyPr/>
                    <a:lstStyle/>
                    <a:p>
                      <a:pPr algn="l" fontAlgn="b"/>
                      <a:endParaRPr lang="fr-FR" sz="800" b="0" i="0" u="none" strike="noStrike">
                        <a:solidFill>
                          <a:srgbClr val="000000"/>
                        </a:solidFill>
                        <a:effectLst/>
                        <a:latin typeface="Work Sans" pitchFamily="2" charset="0"/>
                        <a:cs typeface="Poppins" panose="00000500000000000000" pitchFamily="2" charset="0"/>
                      </a:endParaRPr>
                    </a:p>
                  </a:txBody>
                  <a:tcPr marL="4407" marR="4407" marT="4407" marB="0" anchor="b">
                    <a:lnL>
                      <a:noFill/>
                    </a:lnL>
                    <a:lnR>
                      <a:noFill/>
                    </a:lnR>
                    <a:lnT>
                      <a:noFill/>
                    </a:lnT>
                    <a:lnB>
                      <a:noFill/>
                    </a:lnB>
                  </a:tcPr>
                </a:tc>
                <a:tc>
                  <a:txBody>
                    <a:bodyPr/>
                    <a:lstStyle/>
                    <a:p>
                      <a:pPr algn="l" fontAlgn="b"/>
                      <a:endParaRPr lang="fr-FR" sz="800" b="0" i="0" u="none" strike="noStrike">
                        <a:solidFill>
                          <a:srgbClr val="000000"/>
                        </a:solidFill>
                        <a:effectLst/>
                        <a:latin typeface="Work Sans" pitchFamily="2" charset="0"/>
                        <a:cs typeface="Poppins" panose="00000500000000000000" pitchFamily="2" charset="0"/>
                      </a:endParaRPr>
                    </a:p>
                  </a:txBody>
                  <a:tcPr marL="4407" marR="4407" marT="4407" marB="0" anchor="b">
                    <a:lnL>
                      <a:noFill/>
                    </a:lnL>
                    <a:lnR>
                      <a:noFill/>
                    </a:lnR>
                    <a:lnT>
                      <a:noFill/>
                    </a:lnT>
                    <a:lnB>
                      <a:noFill/>
                    </a:lnB>
                  </a:tcPr>
                </a:tc>
                <a:tc>
                  <a:txBody>
                    <a:bodyPr/>
                    <a:lstStyle/>
                    <a:p>
                      <a:pPr algn="l" fontAlgn="b"/>
                      <a:endParaRPr lang="fr-FR" sz="800" b="0" i="0" u="none" strike="noStrike">
                        <a:solidFill>
                          <a:srgbClr val="000000"/>
                        </a:solidFill>
                        <a:effectLst/>
                        <a:latin typeface="Work Sans" pitchFamily="2" charset="0"/>
                        <a:cs typeface="Poppins" panose="00000500000000000000" pitchFamily="2" charset="0"/>
                      </a:endParaRPr>
                    </a:p>
                  </a:txBody>
                  <a:tcPr marL="4407" marR="4407" marT="4407" marB="0" anchor="b">
                    <a:lnL>
                      <a:noFill/>
                    </a:lnL>
                    <a:lnR>
                      <a:noFill/>
                    </a:lnR>
                    <a:lnT>
                      <a:noFill/>
                    </a:lnT>
                    <a:lnB>
                      <a:noFill/>
                    </a:lnB>
                  </a:tcPr>
                </a:tc>
                <a:tc>
                  <a:txBody>
                    <a:bodyPr/>
                    <a:lstStyle/>
                    <a:p>
                      <a:pPr algn="l" fontAlgn="b"/>
                      <a:endParaRPr lang="fr-FR" sz="800" b="0" i="0" u="none" strike="noStrike">
                        <a:solidFill>
                          <a:srgbClr val="000000"/>
                        </a:solidFill>
                        <a:effectLst/>
                        <a:latin typeface="Work Sans" pitchFamily="2" charset="0"/>
                        <a:cs typeface="Poppins" panose="00000500000000000000" pitchFamily="2" charset="0"/>
                      </a:endParaRPr>
                    </a:p>
                  </a:txBody>
                  <a:tcPr marL="4407" marR="4407" marT="4407" marB="0" anchor="b">
                    <a:lnL>
                      <a:noFill/>
                    </a:lnL>
                    <a:lnR>
                      <a:noFill/>
                    </a:lnR>
                    <a:lnT>
                      <a:noFill/>
                    </a:lnT>
                    <a:lnB>
                      <a:noFill/>
                    </a:lnB>
                  </a:tcPr>
                </a:tc>
                <a:extLst>
                  <a:ext uri="{0D108BD9-81ED-4DB2-BD59-A6C34878D82A}">
                    <a16:rowId xmlns:a16="http://schemas.microsoft.com/office/drawing/2014/main" val="1312447054"/>
                  </a:ext>
                </a:extLst>
              </a:tr>
              <a:tr h="231614">
                <a:tc>
                  <a:txBody>
                    <a:bodyPr/>
                    <a:lstStyle/>
                    <a:p>
                      <a:pPr algn="ctr" fontAlgn="ctr"/>
                      <a:r>
                        <a:rPr lang="fr-FR" sz="1400" b="0" i="0" u="none" strike="noStrike" dirty="0">
                          <a:solidFill>
                            <a:srgbClr val="000000"/>
                          </a:solidFill>
                          <a:effectLst/>
                          <a:latin typeface="Work Sans" pitchFamily="2" charset="0"/>
                          <a:cs typeface="Poppins" panose="00000500000000000000" pitchFamily="2" charset="0"/>
                        </a:rPr>
                        <a:t>indice HC5</a:t>
                      </a:r>
                    </a:p>
                  </a:txBody>
                  <a:tcPr marL="4407" marR="4407" marT="4407" marB="0" anchor="ctr">
                    <a:lnL>
                      <a:noFill/>
                    </a:lnL>
                    <a:lnR>
                      <a:noFill/>
                    </a:lnR>
                    <a:lnT>
                      <a:noFill/>
                    </a:lnT>
                    <a:lnB>
                      <a:noFill/>
                    </a:lnB>
                  </a:tcPr>
                </a:tc>
                <a:tc>
                  <a:txBody>
                    <a:bodyPr/>
                    <a:lstStyle/>
                    <a:p>
                      <a:pPr algn="ctr" fontAlgn="ctr"/>
                      <a:r>
                        <a:rPr lang="fr-FR" sz="1400" b="0" i="0" u="none" strike="noStrike" dirty="0">
                          <a:solidFill>
                            <a:srgbClr val="000000"/>
                          </a:solidFill>
                          <a:effectLst/>
                          <a:latin typeface="Work Sans" pitchFamily="2" charset="0"/>
                          <a:cs typeface="Poppins" panose="00000500000000000000" pitchFamily="2" charset="0"/>
                        </a:rPr>
                        <a:t>821</a:t>
                      </a:r>
                    </a:p>
                  </a:txBody>
                  <a:tcPr marL="4407" marR="4407" marT="4407" marB="0" anchor="ctr">
                    <a:lnL>
                      <a:noFill/>
                    </a:lnL>
                    <a:lnR>
                      <a:noFill/>
                    </a:lnR>
                    <a:lnT>
                      <a:noFill/>
                    </a:lnT>
                    <a:lnB>
                      <a:noFill/>
                    </a:lnB>
                  </a:tcPr>
                </a:tc>
                <a:tc>
                  <a:txBody>
                    <a:bodyPr/>
                    <a:lstStyle/>
                    <a:p>
                      <a:pPr algn="l" fontAlgn="b"/>
                      <a:endParaRPr lang="fr-FR" sz="1400" b="0" i="0" u="none" strike="noStrike" dirty="0">
                        <a:solidFill>
                          <a:srgbClr val="000000"/>
                        </a:solidFill>
                        <a:effectLst/>
                        <a:latin typeface="Work Sans" pitchFamily="2" charset="0"/>
                        <a:cs typeface="Poppins" panose="00000500000000000000" pitchFamily="2" charset="0"/>
                      </a:endParaRPr>
                    </a:p>
                  </a:txBody>
                  <a:tcPr marL="4407" marR="4407" marT="4407" marB="0" anchor="b">
                    <a:lnL>
                      <a:noFill/>
                    </a:lnL>
                    <a:lnR>
                      <a:noFill/>
                    </a:lnR>
                    <a:lnT>
                      <a:noFill/>
                    </a:lnT>
                    <a:lnB>
                      <a:noFill/>
                    </a:lnB>
                  </a:tcPr>
                </a:tc>
                <a:tc>
                  <a:txBody>
                    <a:bodyPr/>
                    <a:lstStyle/>
                    <a:p>
                      <a:pPr algn="l" fontAlgn="b"/>
                      <a:endParaRPr lang="fr-FR" sz="1400" b="0" i="0" u="none" strike="noStrike" dirty="0">
                        <a:solidFill>
                          <a:srgbClr val="000000"/>
                        </a:solidFill>
                        <a:effectLst/>
                        <a:latin typeface="Work Sans" pitchFamily="2" charset="0"/>
                        <a:cs typeface="Poppins" panose="00000500000000000000" pitchFamily="2" charset="0"/>
                      </a:endParaRPr>
                    </a:p>
                  </a:txBody>
                  <a:tcPr marL="4407" marR="4407" marT="4407" marB="0" anchor="b">
                    <a:lnL>
                      <a:noFill/>
                    </a:lnL>
                    <a:lnR>
                      <a:noFill/>
                    </a:lnR>
                    <a:lnT>
                      <a:noFill/>
                    </a:lnT>
                    <a:lnB>
                      <a:noFill/>
                    </a:lnB>
                  </a:tcPr>
                </a:tc>
                <a:tc>
                  <a:txBody>
                    <a:bodyPr/>
                    <a:lstStyle/>
                    <a:p>
                      <a:pPr algn="l" fontAlgn="b"/>
                      <a:endParaRPr lang="fr-FR" sz="1400" b="0" i="0" u="none" strike="noStrike" dirty="0">
                        <a:solidFill>
                          <a:srgbClr val="000000"/>
                        </a:solidFill>
                        <a:effectLst/>
                        <a:latin typeface="Work Sans" pitchFamily="2" charset="0"/>
                        <a:cs typeface="Poppins" panose="00000500000000000000" pitchFamily="2" charset="0"/>
                      </a:endParaRPr>
                    </a:p>
                  </a:txBody>
                  <a:tcPr marL="4407" marR="4407" marT="4407" marB="0" anchor="b">
                    <a:lnL>
                      <a:noFill/>
                    </a:lnL>
                    <a:lnR>
                      <a:noFill/>
                    </a:lnR>
                    <a:lnT>
                      <a:noFill/>
                    </a:lnT>
                    <a:lnB>
                      <a:noFill/>
                    </a:lnB>
                  </a:tcPr>
                </a:tc>
                <a:tc>
                  <a:txBody>
                    <a:bodyPr/>
                    <a:lstStyle/>
                    <a:p>
                      <a:pPr algn="l" fontAlgn="b"/>
                      <a:endParaRPr lang="fr-FR" sz="1400" b="0" i="0" u="none" strike="noStrike" dirty="0">
                        <a:solidFill>
                          <a:srgbClr val="000000"/>
                        </a:solidFill>
                        <a:effectLst/>
                        <a:latin typeface="Work Sans" pitchFamily="2" charset="0"/>
                        <a:cs typeface="Poppins" panose="00000500000000000000" pitchFamily="2" charset="0"/>
                      </a:endParaRPr>
                    </a:p>
                  </a:txBody>
                  <a:tcPr marL="4407" marR="4407" marT="4407" marB="0" anchor="b">
                    <a:lnL>
                      <a:noFill/>
                    </a:lnL>
                    <a:lnR>
                      <a:noFill/>
                    </a:lnR>
                    <a:lnT>
                      <a:noFill/>
                    </a:lnT>
                    <a:lnB>
                      <a:noFill/>
                    </a:lnB>
                  </a:tcPr>
                </a:tc>
                <a:tc>
                  <a:txBody>
                    <a:bodyPr/>
                    <a:lstStyle/>
                    <a:p>
                      <a:pPr algn="l" fontAlgn="b"/>
                      <a:endParaRPr lang="fr-FR" sz="1400" b="0" i="0" u="none" strike="noStrike" dirty="0">
                        <a:solidFill>
                          <a:srgbClr val="000000"/>
                        </a:solidFill>
                        <a:effectLst/>
                        <a:latin typeface="Work Sans" pitchFamily="2" charset="0"/>
                        <a:cs typeface="Poppins" panose="00000500000000000000" pitchFamily="2" charset="0"/>
                      </a:endParaRPr>
                    </a:p>
                  </a:txBody>
                  <a:tcPr marL="4407" marR="4407" marT="4407" marB="0" anchor="b">
                    <a:lnL>
                      <a:noFill/>
                    </a:lnL>
                    <a:lnR>
                      <a:noFill/>
                    </a:lnR>
                    <a:lnT>
                      <a:noFill/>
                    </a:lnT>
                    <a:lnB>
                      <a:noFill/>
                    </a:lnB>
                  </a:tcPr>
                </a:tc>
                <a:tc>
                  <a:txBody>
                    <a:bodyPr/>
                    <a:lstStyle/>
                    <a:p>
                      <a:pPr algn="l" fontAlgn="b"/>
                      <a:endParaRPr lang="fr-FR" sz="1400" b="0" i="0" u="none" strike="noStrike" dirty="0">
                        <a:solidFill>
                          <a:srgbClr val="000000"/>
                        </a:solidFill>
                        <a:effectLst/>
                        <a:latin typeface="Work Sans" pitchFamily="2" charset="0"/>
                        <a:cs typeface="Poppins" panose="00000500000000000000" pitchFamily="2" charset="0"/>
                      </a:endParaRPr>
                    </a:p>
                  </a:txBody>
                  <a:tcPr marL="4407" marR="4407" marT="4407" marB="0" anchor="b">
                    <a:lnL>
                      <a:noFill/>
                    </a:lnL>
                    <a:lnR>
                      <a:noFill/>
                    </a:lnR>
                    <a:lnT>
                      <a:noFill/>
                    </a:lnT>
                    <a:lnB>
                      <a:noFill/>
                    </a:lnB>
                  </a:tcPr>
                </a:tc>
                <a:tc>
                  <a:txBody>
                    <a:bodyPr/>
                    <a:lstStyle/>
                    <a:p>
                      <a:pPr algn="l" fontAlgn="b"/>
                      <a:endParaRPr lang="fr-FR" sz="1400" b="0" i="0" u="none" strike="noStrike" dirty="0">
                        <a:solidFill>
                          <a:srgbClr val="000000"/>
                        </a:solidFill>
                        <a:effectLst/>
                        <a:latin typeface="Work Sans" pitchFamily="2" charset="0"/>
                        <a:cs typeface="Poppins" panose="00000500000000000000" pitchFamily="2" charset="0"/>
                      </a:endParaRPr>
                    </a:p>
                  </a:txBody>
                  <a:tcPr marL="4407" marR="4407" marT="4407" marB="0" anchor="b">
                    <a:lnL>
                      <a:noFill/>
                    </a:lnL>
                    <a:lnR>
                      <a:noFill/>
                    </a:lnR>
                    <a:lnT>
                      <a:noFill/>
                    </a:lnT>
                    <a:lnB>
                      <a:noFill/>
                    </a:lnB>
                  </a:tcPr>
                </a:tc>
                <a:tc>
                  <a:txBody>
                    <a:bodyPr/>
                    <a:lstStyle/>
                    <a:p>
                      <a:pPr algn="l" fontAlgn="b"/>
                      <a:endParaRPr lang="fr-FR" sz="1400" b="0" i="0" u="none" strike="noStrike" dirty="0">
                        <a:solidFill>
                          <a:srgbClr val="000000"/>
                        </a:solidFill>
                        <a:effectLst/>
                        <a:latin typeface="Work Sans" pitchFamily="2" charset="0"/>
                        <a:cs typeface="Poppins" panose="00000500000000000000" pitchFamily="2" charset="0"/>
                      </a:endParaRPr>
                    </a:p>
                  </a:txBody>
                  <a:tcPr marL="4407" marR="4407" marT="4407" marB="0" anchor="b">
                    <a:lnL>
                      <a:noFill/>
                    </a:lnL>
                    <a:lnR>
                      <a:noFill/>
                    </a:lnR>
                    <a:lnT>
                      <a:noFill/>
                    </a:lnT>
                    <a:lnB>
                      <a:noFill/>
                    </a:lnB>
                  </a:tcPr>
                </a:tc>
                <a:tc>
                  <a:txBody>
                    <a:bodyPr/>
                    <a:lstStyle/>
                    <a:p>
                      <a:pPr algn="l" fontAlgn="b"/>
                      <a:endParaRPr lang="fr-FR" sz="1400" b="0" i="0" u="none" strike="noStrike" dirty="0">
                        <a:solidFill>
                          <a:srgbClr val="000000"/>
                        </a:solidFill>
                        <a:effectLst/>
                        <a:latin typeface="Work Sans" pitchFamily="2" charset="0"/>
                        <a:cs typeface="Poppins" panose="00000500000000000000" pitchFamily="2" charset="0"/>
                      </a:endParaRPr>
                    </a:p>
                  </a:txBody>
                  <a:tcPr marL="4407" marR="4407" marT="4407" marB="0" anchor="b">
                    <a:lnL>
                      <a:noFill/>
                    </a:lnL>
                    <a:lnR>
                      <a:noFill/>
                    </a:lnR>
                    <a:lnT>
                      <a:noFill/>
                    </a:lnT>
                    <a:lnB>
                      <a:noFill/>
                    </a:lnB>
                  </a:tcPr>
                </a:tc>
                <a:tc>
                  <a:txBody>
                    <a:bodyPr/>
                    <a:lstStyle/>
                    <a:p>
                      <a:pPr algn="l" fontAlgn="b"/>
                      <a:endParaRPr lang="fr-FR" sz="1400" b="0" i="0" u="none" strike="noStrike" dirty="0">
                        <a:solidFill>
                          <a:srgbClr val="000000"/>
                        </a:solidFill>
                        <a:effectLst/>
                        <a:latin typeface="Work Sans" pitchFamily="2" charset="0"/>
                        <a:cs typeface="Poppins" panose="00000500000000000000" pitchFamily="2" charset="0"/>
                      </a:endParaRPr>
                    </a:p>
                  </a:txBody>
                  <a:tcPr marL="4407" marR="4407" marT="4407" marB="0" anchor="b">
                    <a:lnL>
                      <a:noFill/>
                    </a:lnL>
                    <a:lnR>
                      <a:noFill/>
                    </a:lnR>
                    <a:lnT>
                      <a:noFill/>
                    </a:lnT>
                    <a:lnB>
                      <a:noFill/>
                    </a:lnB>
                  </a:tcPr>
                </a:tc>
                <a:extLst>
                  <a:ext uri="{0D108BD9-81ED-4DB2-BD59-A6C34878D82A}">
                    <a16:rowId xmlns:a16="http://schemas.microsoft.com/office/drawing/2014/main" val="3357764201"/>
                  </a:ext>
                </a:extLst>
              </a:tr>
              <a:tr h="231614">
                <a:tc>
                  <a:txBody>
                    <a:bodyPr/>
                    <a:lstStyle/>
                    <a:p>
                      <a:pPr algn="ctr" fontAlgn="ctr"/>
                      <a:r>
                        <a:rPr lang="fr-FR" sz="1400" b="0" i="0" u="none" strike="noStrike">
                          <a:solidFill>
                            <a:srgbClr val="000000"/>
                          </a:solidFill>
                          <a:effectLst/>
                          <a:latin typeface="Work Sans" pitchFamily="2" charset="0"/>
                          <a:cs typeface="Poppins" panose="00000500000000000000" pitchFamily="2" charset="0"/>
                        </a:rPr>
                        <a:t>Indice HEA3</a:t>
                      </a:r>
                    </a:p>
                  </a:txBody>
                  <a:tcPr marL="4407" marR="4407" marT="4407" marB="0" anchor="ctr">
                    <a:lnL>
                      <a:noFill/>
                    </a:lnL>
                    <a:lnR>
                      <a:noFill/>
                    </a:lnR>
                    <a:lnT>
                      <a:noFill/>
                    </a:lnT>
                    <a:lnB>
                      <a:noFill/>
                    </a:lnB>
                  </a:tcPr>
                </a:tc>
                <a:tc>
                  <a:txBody>
                    <a:bodyPr/>
                    <a:lstStyle/>
                    <a:p>
                      <a:pPr algn="ctr" fontAlgn="ctr"/>
                      <a:r>
                        <a:rPr lang="fr-FR" sz="1400" b="0" i="0" u="none" strike="noStrike">
                          <a:solidFill>
                            <a:srgbClr val="000000"/>
                          </a:solidFill>
                          <a:effectLst/>
                          <a:latin typeface="Work Sans" pitchFamily="2" charset="0"/>
                          <a:cs typeface="Poppins" panose="00000500000000000000" pitchFamily="2" charset="0"/>
                        </a:rPr>
                        <a:t>972</a:t>
                      </a:r>
                    </a:p>
                  </a:txBody>
                  <a:tcPr marL="4407" marR="4407" marT="4407" marB="0" anchor="ctr">
                    <a:lnL>
                      <a:noFill/>
                    </a:lnL>
                    <a:lnR>
                      <a:noFill/>
                    </a:lnR>
                    <a:lnT>
                      <a:noFill/>
                    </a:lnT>
                    <a:lnB>
                      <a:noFill/>
                    </a:lnB>
                  </a:tcPr>
                </a:tc>
                <a:tc>
                  <a:txBody>
                    <a:bodyPr/>
                    <a:lstStyle/>
                    <a:p>
                      <a:pPr algn="l" fontAlgn="b"/>
                      <a:endParaRPr lang="fr-FR" sz="1400" b="0" i="0" u="none" strike="noStrike">
                        <a:solidFill>
                          <a:srgbClr val="000000"/>
                        </a:solidFill>
                        <a:effectLst/>
                        <a:latin typeface="Work Sans" pitchFamily="2" charset="0"/>
                        <a:cs typeface="Poppins" panose="00000500000000000000" pitchFamily="2" charset="0"/>
                      </a:endParaRPr>
                    </a:p>
                  </a:txBody>
                  <a:tcPr marL="4407" marR="4407" marT="4407" marB="0" anchor="b">
                    <a:lnL>
                      <a:noFill/>
                    </a:lnL>
                    <a:lnR>
                      <a:noFill/>
                    </a:lnR>
                    <a:lnT>
                      <a:noFill/>
                    </a:lnT>
                    <a:lnB>
                      <a:noFill/>
                    </a:lnB>
                  </a:tcPr>
                </a:tc>
                <a:tc>
                  <a:txBody>
                    <a:bodyPr/>
                    <a:lstStyle/>
                    <a:p>
                      <a:pPr algn="l" fontAlgn="b"/>
                      <a:endParaRPr lang="fr-FR" sz="1400" b="0" i="0" u="none" strike="noStrike">
                        <a:solidFill>
                          <a:srgbClr val="000000"/>
                        </a:solidFill>
                        <a:effectLst/>
                        <a:latin typeface="Work Sans" pitchFamily="2" charset="0"/>
                        <a:cs typeface="Poppins" panose="00000500000000000000" pitchFamily="2" charset="0"/>
                      </a:endParaRPr>
                    </a:p>
                  </a:txBody>
                  <a:tcPr marL="4407" marR="4407" marT="4407" marB="0" anchor="b">
                    <a:lnL>
                      <a:noFill/>
                    </a:lnL>
                    <a:lnR>
                      <a:noFill/>
                    </a:lnR>
                    <a:lnT>
                      <a:noFill/>
                    </a:lnT>
                    <a:lnB>
                      <a:noFill/>
                    </a:lnB>
                  </a:tcPr>
                </a:tc>
                <a:tc>
                  <a:txBody>
                    <a:bodyPr/>
                    <a:lstStyle/>
                    <a:p>
                      <a:pPr algn="l" fontAlgn="b"/>
                      <a:endParaRPr lang="fr-FR" sz="1400" b="0" i="0" u="none" strike="noStrike">
                        <a:solidFill>
                          <a:srgbClr val="000000"/>
                        </a:solidFill>
                        <a:effectLst/>
                        <a:latin typeface="Work Sans" pitchFamily="2" charset="0"/>
                        <a:cs typeface="Poppins" panose="00000500000000000000" pitchFamily="2" charset="0"/>
                      </a:endParaRPr>
                    </a:p>
                  </a:txBody>
                  <a:tcPr marL="4407" marR="4407" marT="4407" marB="0" anchor="b">
                    <a:lnL>
                      <a:noFill/>
                    </a:lnL>
                    <a:lnR>
                      <a:noFill/>
                    </a:lnR>
                    <a:lnT>
                      <a:noFill/>
                    </a:lnT>
                    <a:lnB>
                      <a:noFill/>
                    </a:lnB>
                  </a:tcPr>
                </a:tc>
                <a:tc>
                  <a:txBody>
                    <a:bodyPr/>
                    <a:lstStyle/>
                    <a:p>
                      <a:pPr algn="l" fontAlgn="b"/>
                      <a:endParaRPr lang="fr-FR" sz="1400" b="0" i="0" u="none" strike="noStrike">
                        <a:solidFill>
                          <a:srgbClr val="000000"/>
                        </a:solidFill>
                        <a:effectLst/>
                        <a:latin typeface="Work Sans" pitchFamily="2" charset="0"/>
                        <a:cs typeface="Poppins" panose="00000500000000000000" pitchFamily="2" charset="0"/>
                      </a:endParaRPr>
                    </a:p>
                  </a:txBody>
                  <a:tcPr marL="4407" marR="4407" marT="4407" marB="0" anchor="b">
                    <a:lnL>
                      <a:noFill/>
                    </a:lnL>
                    <a:lnR>
                      <a:noFill/>
                    </a:lnR>
                    <a:lnT>
                      <a:noFill/>
                    </a:lnT>
                    <a:lnB>
                      <a:noFill/>
                    </a:lnB>
                  </a:tcPr>
                </a:tc>
                <a:tc>
                  <a:txBody>
                    <a:bodyPr/>
                    <a:lstStyle/>
                    <a:p>
                      <a:pPr algn="l" fontAlgn="b"/>
                      <a:endParaRPr lang="fr-FR" sz="1400" b="0" i="0" u="none" strike="noStrike">
                        <a:solidFill>
                          <a:srgbClr val="000000"/>
                        </a:solidFill>
                        <a:effectLst/>
                        <a:latin typeface="Work Sans" pitchFamily="2" charset="0"/>
                        <a:cs typeface="Poppins" panose="00000500000000000000" pitchFamily="2" charset="0"/>
                      </a:endParaRPr>
                    </a:p>
                  </a:txBody>
                  <a:tcPr marL="4407" marR="4407" marT="4407" marB="0" anchor="b">
                    <a:lnL>
                      <a:noFill/>
                    </a:lnL>
                    <a:lnR>
                      <a:noFill/>
                    </a:lnR>
                    <a:lnT>
                      <a:noFill/>
                    </a:lnT>
                    <a:lnB>
                      <a:noFill/>
                    </a:lnB>
                  </a:tcPr>
                </a:tc>
                <a:tc>
                  <a:txBody>
                    <a:bodyPr/>
                    <a:lstStyle/>
                    <a:p>
                      <a:pPr algn="l" fontAlgn="b"/>
                      <a:endParaRPr lang="fr-FR" sz="1400" b="0" i="0" u="none" strike="noStrike">
                        <a:solidFill>
                          <a:srgbClr val="000000"/>
                        </a:solidFill>
                        <a:effectLst/>
                        <a:latin typeface="Work Sans" pitchFamily="2" charset="0"/>
                        <a:cs typeface="Poppins" panose="00000500000000000000" pitchFamily="2" charset="0"/>
                      </a:endParaRPr>
                    </a:p>
                  </a:txBody>
                  <a:tcPr marL="4407" marR="4407" marT="4407" marB="0" anchor="b">
                    <a:lnL>
                      <a:noFill/>
                    </a:lnL>
                    <a:lnR>
                      <a:noFill/>
                    </a:lnR>
                    <a:lnT>
                      <a:noFill/>
                    </a:lnT>
                    <a:lnB>
                      <a:noFill/>
                    </a:lnB>
                  </a:tcPr>
                </a:tc>
                <a:tc>
                  <a:txBody>
                    <a:bodyPr/>
                    <a:lstStyle/>
                    <a:p>
                      <a:pPr algn="l" fontAlgn="b"/>
                      <a:endParaRPr lang="fr-FR" sz="1400" b="0" i="0" u="none" strike="noStrike">
                        <a:solidFill>
                          <a:srgbClr val="000000"/>
                        </a:solidFill>
                        <a:effectLst/>
                        <a:latin typeface="Work Sans" pitchFamily="2" charset="0"/>
                        <a:cs typeface="Poppins" panose="00000500000000000000" pitchFamily="2" charset="0"/>
                      </a:endParaRPr>
                    </a:p>
                  </a:txBody>
                  <a:tcPr marL="4407" marR="4407" marT="4407" marB="0" anchor="b">
                    <a:lnL>
                      <a:noFill/>
                    </a:lnL>
                    <a:lnR>
                      <a:noFill/>
                    </a:lnR>
                    <a:lnT>
                      <a:noFill/>
                    </a:lnT>
                    <a:lnB>
                      <a:noFill/>
                    </a:lnB>
                  </a:tcPr>
                </a:tc>
                <a:tc>
                  <a:txBody>
                    <a:bodyPr/>
                    <a:lstStyle/>
                    <a:p>
                      <a:pPr algn="l" fontAlgn="b"/>
                      <a:endParaRPr lang="fr-FR" sz="1400" b="0" i="0" u="none" strike="noStrike">
                        <a:solidFill>
                          <a:srgbClr val="000000"/>
                        </a:solidFill>
                        <a:effectLst/>
                        <a:latin typeface="Work Sans" pitchFamily="2" charset="0"/>
                        <a:cs typeface="Poppins" panose="00000500000000000000" pitchFamily="2" charset="0"/>
                      </a:endParaRPr>
                    </a:p>
                  </a:txBody>
                  <a:tcPr marL="4407" marR="4407" marT="4407" marB="0" anchor="b">
                    <a:lnL>
                      <a:noFill/>
                    </a:lnL>
                    <a:lnR>
                      <a:noFill/>
                    </a:lnR>
                    <a:lnT>
                      <a:noFill/>
                    </a:lnT>
                    <a:lnB>
                      <a:noFill/>
                    </a:lnB>
                  </a:tcPr>
                </a:tc>
                <a:tc>
                  <a:txBody>
                    <a:bodyPr/>
                    <a:lstStyle/>
                    <a:p>
                      <a:pPr algn="l" fontAlgn="b"/>
                      <a:endParaRPr lang="fr-FR" sz="1400" b="0" i="0" u="none" strike="noStrike">
                        <a:solidFill>
                          <a:srgbClr val="000000"/>
                        </a:solidFill>
                        <a:effectLst/>
                        <a:latin typeface="Work Sans" pitchFamily="2" charset="0"/>
                        <a:cs typeface="Poppins" panose="00000500000000000000" pitchFamily="2" charset="0"/>
                      </a:endParaRPr>
                    </a:p>
                  </a:txBody>
                  <a:tcPr marL="4407" marR="4407" marT="4407" marB="0" anchor="b">
                    <a:lnL>
                      <a:noFill/>
                    </a:lnL>
                    <a:lnR>
                      <a:noFill/>
                    </a:lnR>
                    <a:lnT>
                      <a:noFill/>
                    </a:lnT>
                    <a:lnB>
                      <a:noFill/>
                    </a:lnB>
                  </a:tcPr>
                </a:tc>
                <a:tc>
                  <a:txBody>
                    <a:bodyPr/>
                    <a:lstStyle/>
                    <a:p>
                      <a:pPr algn="l" fontAlgn="b"/>
                      <a:endParaRPr lang="fr-FR" sz="1400" b="0" i="0" u="none" strike="noStrike" dirty="0">
                        <a:solidFill>
                          <a:srgbClr val="000000"/>
                        </a:solidFill>
                        <a:effectLst/>
                        <a:latin typeface="Work Sans" pitchFamily="2" charset="0"/>
                        <a:cs typeface="Poppins" panose="00000500000000000000" pitchFamily="2" charset="0"/>
                      </a:endParaRPr>
                    </a:p>
                  </a:txBody>
                  <a:tcPr marL="4407" marR="4407" marT="4407" marB="0" anchor="b">
                    <a:lnL>
                      <a:noFill/>
                    </a:lnL>
                    <a:lnR>
                      <a:noFill/>
                    </a:lnR>
                    <a:lnT>
                      <a:noFill/>
                    </a:lnT>
                    <a:lnB>
                      <a:noFill/>
                    </a:lnB>
                  </a:tcPr>
                </a:tc>
                <a:extLst>
                  <a:ext uri="{0D108BD9-81ED-4DB2-BD59-A6C34878D82A}">
                    <a16:rowId xmlns:a16="http://schemas.microsoft.com/office/drawing/2014/main" val="379328678"/>
                  </a:ext>
                </a:extLst>
              </a:tr>
              <a:tr h="458540">
                <a:tc gridSpan="2">
                  <a:txBody>
                    <a:bodyPr/>
                    <a:lstStyle/>
                    <a:p>
                      <a:pPr algn="ctr" fontAlgn="ctr"/>
                      <a:r>
                        <a:rPr lang="fr-FR" sz="1400" b="0" i="0" u="none" strike="noStrike">
                          <a:solidFill>
                            <a:srgbClr val="000000"/>
                          </a:solidFill>
                          <a:effectLst/>
                          <a:latin typeface="Work Sans" pitchFamily="2" charset="0"/>
                          <a:cs typeface="Poppins" panose="00000500000000000000" pitchFamily="2" charset="0"/>
                        </a:rPr>
                        <a:t>Gains possibles si fin en hors classe</a:t>
                      </a:r>
                    </a:p>
                  </a:txBody>
                  <a:tcPr marL="4407" marR="4407" marT="4407" marB="0" anchor="ctr">
                    <a:lnL>
                      <a:noFill/>
                    </a:lnL>
                    <a:lnR>
                      <a:noFill/>
                    </a:lnR>
                    <a:lnT>
                      <a:noFill/>
                    </a:lnT>
                    <a:lnB>
                      <a:noFill/>
                    </a:lnB>
                  </a:tcPr>
                </a:tc>
                <a:tc hMerge="1">
                  <a:txBody>
                    <a:bodyPr/>
                    <a:lstStyle/>
                    <a:p>
                      <a:endParaRPr lang="fr-FR"/>
                    </a:p>
                  </a:txBody>
                  <a:tcPr/>
                </a:tc>
                <a:tc>
                  <a:txBody>
                    <a:bodyPr/>
                    <a:lstStyle/>
                    <a:p>
                      <a:pPr algn="ctr" fontAlgn="ctr"/>
                      <a:r>
                        <a:rPr lang="fr-FR" sz="1400" b="1" i="0" u="none" strike="noStrike">
                          <a:solidFill>
                            <a:srgbClr val="000000"/>
                          </a:solidFill>
                          <a:effectLst/>
                          <a:latin typeface="Work Sans" pitchFamily="2" charset="0"/>
                          <a:cs typeface="Poppins" panose="00000500000000000000" pitchFamily="2" charset="0"/>
                        </a:rPr>
                        <a:t>13444</a:t>
                      </a:r>
                    </a:p>
                  </a:txBody>
                  <a:tcPr marL="4407" marR="4407" marT="4407" marB="0" anchor="ctr">
                    <a:lnL>
                      <a:noFill/>
                    </a:lnL>
                    <a:lnR>
                      <a:noFill/>
                    </a:lnR>
                    <a:lnT>
                      <a:noFill/>
                    </a:lnT>
                    <a:lnB>
                      <a:noFill/>
                    </a:lnB>
                  </a:tcPr>
                </a:tc>
                <a:tc>
                  <a:txBody>
                    <a:bodyPr/>
                    <a:lstStyle/>
                    <a:p>
                      <a:pPr algn="ctr" fontAlgn="ctr"/>
                      <a:r>
                        <a:rPr lang="fr-FR" sz="1400" b="1" i="0" u="none" strike="noStrike">
                          <a:solidFill>
                            <a:srgbClr val="000000"/>
                          </a:solidFill>
                          <a:effectLst/>
                          <a:latin typeface="Work Sans" pitchFamily="2" charset="0"/>
                          <a:cs typeface="Poppins" panose="00000500000000000000" pitchFamily="2" charset="0"/>
                        </a:rPr>
                        <a:t>13444</a:t>
                      </a:r>
                    </a:p>
                  </a:txBody>
                  <a:tcPr marL="4407" marR="4407" marT="4407" marB="0" anchor="ctr">
                    <a:lnL>
                      <a:noFill/>
                    </a:lnL>
                    <a:lnR>
                      <a:noFill/>
                    </a:lnR>
                    <a:lnT>
                      <a:noFill/>
                    </a:lnT>
                    <a:lnB>
                      <a:noFill/>
                    </a:lnB>
                  </a:tcPr>
                </a:tc>
                <a:tc>
                  <a:txBody>
                    <a:bodyPr/>
                    <a:lstStyle/>
                    <a:p>
                      <a:pPr algn="ctr" fontAlgn="ctr"/>
                      <a:r>
                        <a:rPr lang="fr-FR" sz="1400" b="1" i="0" u="none" strike="noStrike">
                          <a:solidFill>
                            <a:srgbClr val="000000"/>
                          </a:solidFill>
                          <a:effectLst/>
                          <a:latin typeface="Work Sans" pitchFamily="2" charset="0"/>
                          <a:cs typeface="Poppins" panose="00000500000000000000" pitchFamily="2" charset="0"/>
                        </a:rPr>
                        <a:t>11174</a:t>
                      </a:r>
                    </a:p>
                  </a:txBody>
                  <a:tcPr marL="4407" marR="4407" marT="4407" marB="0" anchor="ctr">
                    <a:lnL>
                      <a:noFill/>
                    </a:lnL>
                    <a:lnR>
                      <a:noFill/>
                    </a:lnR>
                    <a:lnT>
                      <a:noFill/>
                    </a:lnT>
                    <a:lnB>
                      <a:noFill/>
                    </a:lnB>
                  </a:tcPr>
                </a:tc>
                <a:tc>
                  <a:txBody>
                    <a:bodyPr/>
                    <a:lstStyle/>
                    <a:p>
                      <a:pPr algn="ctr" fontAlgn="ctr"/>
                      <a:r>
                        <a:rPr lang="fr-FR" sz="1400" b="1" i="0" u="none" strike="noStrike">
                          <a:solidFill>
                            <a:srgbClr val="000000"/>
                          </a:solidFill>
                          <a:effectLst/>
                          <a:latin typeface="Work Sans" pitchFamily="2" charset="0"/>
                          <a:cs typeface="Poppins" panose="00000500000000000000" pitchFamily="2" charset="0"/>
                        </a:rPr>
                        <a:t>11174</a:t>
                      </a:r>
                    </a:p>
                  </a:txBody>
                  <a:tcPr marL="4407" marR="4407" marT="4407" marB="0" anchor="ctr">
                    <a:lnL>
                      <a:noFill/>
                    </a:lnL>
                    <a:lnR>
                      <a:noFill/>
                    </a:lnR>
                    <a:lnT>
                      <a:noFill/>
                    </a:lnT>
                    <a:lnB>
                      <a:noFill/>
                    </a:lnB>
                  </a:tcPr>
                </a:tc>
                <a:tc>
                  <a:txBody>
                    <a:bodyPr/>
                    <a:lstStyle/>
                    <a:p>
                      <a:pPr algn="ctr" fontAlgn="ctr"/>
                      <a:r>
                        <a:rPr lang="fr-FR" sz="1400" b="1" i="0" u="none" strike="noStrike">
                          <a:solidFill>
                            <a:srgbClr val="000000"/>
                          </a:solidFill>
                          <a:effectLst/>
                          <a:latin typeface="Work Sans" pitchFamily="2" charset="0"/>
                          <a:cs typeface="Poppins" panose="00000500000000000000" pitchFamily="2" charset="0"/>
                        </a:rPr>
                        <a:t>11174</a:t>
                      </a:r>
                    </a:p>
                  </a:txBody>
                  <a:tcPr marL="4407" marR="4407" marT="4407" marB="0" anchor="ctr">
                    <a:lnL>
                      <a:noFill/>
                    </a:lnL>
                    <a:lnR>
                      <a:noFill/>
                    </a:lnR>
                    <a:lnT>
                      <a:noFill/>
                    </a:lnT>
                    <a:lnB>
                      <a:noFill/>
                    </a:lnB>
                  </a:tcPr>
                </a:tc>
                <a:tc>
                  <a:txBody>
                    <a:bodyPr/>
                    <a:lstStyle/>
                    <a:p>
                      <a:pPr algn="ctr" fontAlgn="ctr"/>
                      <a:r>
                        <a:rPr lang="fr-FR" sz="1400" b="1" i="0" u="none" strike="noStrike">
                          <a:solidFill>
                            <a:srgbClr val="000000"/>
                          </a:solidFill>
                          <a:effectLst/>
                          <a:latin typeface="Work Sans" pitchFamily="2" charset="0"/>
                          <a:cs typeface="Poppins" panose="00000500000000000000" pitchFamily="2" charset="0"/>
                        </a:rPr>
                        <a:t>11174</a:t>
                      </a:r>
                    </a:p>
                  </a:txBody>
                  <a:tcPr marL="4407" marR="4407" marT="4407" marB="0" anchor="ctr">
                    <a:lnL>
                      <a:noFill/>
                    </a:lnL>
                    <a:lnR>
                      <a:noFill/>
                    </a:lnR>
                    <a:lnT>
                      <a:noFill/>
                    </a:lnT>
                    <a:lnB>
                      <a:noFill/>
                    </a:lnB>
                  </a:tcPr>
                </a:tc>
                <a:tc>
                  <a:txBody>
                    <a:bodyPr/>
                    <a:lstStyle/>
                    <a:p>
                      <a:pPr algn="ctr" fontAlgn="ctr"/>
                      <a:r>
                        <a:rPr lang="fr-FR" sz="1400" b="1" i="0" u="none" strike="noStrike">
                          <a:solidFill>
                            <a:srgbClr val="000000"/>
                          </a:solidFill>
                          <a:effectLst/>
                          <a:latin typeface="Work Sans" pitchFamily="2" charset="0"/>
                          <a:cs typeface="Poppins" panose="00000500000000000000" pitchFamily="2" charset="0"/>
                        </a:rPr>
                        <a:t>8614</a:t>
                      </a:r>
                    </a:p>
                  </a:txBody>
                  <a:tcPr marL="4407" marR="4407" marT="4407" marB="0" anchor="ctr">
                    <a:lnL>
                      <a:noFill/>
                    </a:lnL>
                    <a:lnR>
                      <a:noFill/>
                    </a:lnR>
                    <a:lnT>
                      <a:noFill/>
                    </a:lnT>
                    <a:lnB>
                      <a:noFill/>
                    </a:lnB>
                  </a:tcPr>
                </a:tc>
                <a:tc>
                  <a:txBody>
                    <a:bodyPr/>
                    <a:lstStyle/>
                    <a:p>
                      <a:pPr algn="ctr" fontAlgn="ctr"/>
                      <a:r>
                        <a:rPr lang="fr-FR" sz="1400" b="1" i="0" u="none" strike="noStrike">
                          <a:solidFill>
                            <a:srgbClr val="000000"/>
                          </a:solidFill>
                          <a:effectLst/>
                          <a:latin typeface="Work Sans" pitchFamily="2" charset="0"/>
                          <a:cs typeface="Poppins" panose="00000500000000000000" pitchFamily="2" charset="0"/>
                        </a:rPr>
                        <a:t>8614</a:t>
                      </a:r>
                    </a:p>
                  </a:txBody>
                  <a:tcPr marL="4407" marR="4407" marT="4407" marB="0" anchor="ctr">
                    <a:lnL>
                      <a:noFill/>
                    </a:lnL>
                    <a:lnR>
                      <a:noFill/>
                    </a:lnR>
                    <a:lnT>
                      <a:noFill/>
                    </a:lnT>
                    <a:lnB>
                      <a:noFill/>
                    </a:lnB>
                  </a:tcPr>
                </a:tc>
                <a:tc>
                  <a:txBody>
                    <a:bodyPr/>
                    <a:lstStyle/>
                    <a:p>
                      <a:pPr algn="ctr" fontAlgn="ctr"/>
                      <a:r>
                        <a:rPr lang="fr-FR" sz="1400" b="1" i="0" u="none" strike="noStrike">
                          <a:solidFill>
                            <a:srgbClr val="000000"/>
                          </a:solidFill>
                          <a:effectLst/>
                          <a:latin typeface="Work Sans" pitchFamily="2" charset="0"/>
                          <a:cs typeface="Poppins" panose="00000500000000000000" pitchFamily="2" charset="0"/>
                        </a:rPr>
                        <a:t>8614</a:t>
                      </a:r>
                    </a:p>
                  </a:txBody>
                  <a:tcPr marL="4407" marR="4407" marT="4407" marB="0" anchor="ctr">
                    <a:lnL>
                      <a:noFill/>
                    </a:lnL>
                    <a:lnR>
                      <a:noFill/>
                    </a:lnR>
                    <a:lnT>
                      <a:noFill/>
                    </a:lnT>
                    <a:lnB>
                      <a:noFill/>
                    </a:lnB>
                  </a:tcPr>
                </a:tc>
                <a:tc>
                  <a:txBody>
                    <a:bodyPr/>
                    <a:lstStyle/>
                    <a:p>
                      <a:pPr algn="ctr" fontAlgn="ctr"/>
                      <a:r>
                        <a:rPr lang="fr-FR" sz="1400" b="1" i="0" u="none" strike="noStrike" dirty="0">
                          <a:solidFill>
                            <a:srgbClr val="000000"/>
                          </a:solidFill>
                          <a:effectLst/>
                          <a:latin typeface="Work Sans" pitchFamily="2" charset="0"/>
                          <a:cs typeface="Poppins" panose="00000500000000000000" pitchFamily="2" charset="0"/>
                        </a:rPr>
                        <a:t>8614</a:t>
                      </a:r>
                    </a:p>
                  </a:txBody>
                  <a:tcPr marL="4407" marR="4407" marT="4407" marB="0" anchor="ctr">
                    <a:lnL>
                      <a:noFill/>
                    </a:lnL>
                    <a:lnR>
                      <a:noFill/>
                    </a:lnR>
                    <a:lnT>
                      <a:noFill/>
                    </a:lnT>
                    <a:lnB>
                      <a:noFill/>
                    </a:lnB>
                  </a:tcPr>
                </a:tc>
                <a:extLst>
                  <a:ext uri="{0D108BD9-81ED-4DB2-BD59-A6C34878D82A}">
                    <a16:rowId xmlns:a16="http://schemas.microsoft.com/office/drawing/2014/main" val="3043694136"/>
                  </a:ext>
                </a:extLst>
              </a:tr>
              <a:tr h="458540">
                <a:tc gridSpan="2">
                  <a:txBody>
                    <a:bodyPr/>
                    <a:lstStyle/>
                    <a:p>
                      <a:pPr algn="ctr" fontAlgn="ctr"/>
                      <a:r>
                        <a:rPr lang="fr-FR" sz="1400" b="0" i="0" u="none" strike="noStrike" dirty="0">
                          <a:solidFill>
                            <a:srgbClr val="000000"/>
                          </a:solidFill>
                          <a:effectLst/>
                          <a:latin typeface="Work Sans" pitchFamily="2" charset="0"/>
                          <a:cs typeface="Poppins" panose="00000500000000000000" pitchFamily="2" charset="0"/>
                        </a:rPr>
                        <a:t>Gains possibles si fin en classe exceptionnelle</a:t>
                      </a:r>
                    </a:p>
                  </a:txBody>
                  <a:tcPr marL="4407" marR="4407" marT="4407" marB="0" anchor="ctr">
                    <a:lnL>
                      <a:noFill/>
                    </a:lnL>
                    <a:lnR>
                      <a:noFill/>
                    </a:lnR>
                    <a:lnT>
                      <a:noFill/>
                    </a:lnT>
                    <a:lnB>
                      <a:noFill/>
                    </a:lnB>
                  </a:tcPr>
                </a:tc>
                <a:tc hMerge="1">
                  <a:txBody>
                    <a:bodyPr/>
                    <a:lstStyle/>
                    <a:p>
                      <a:endParaRPr lang="fr-FR"/>
                    </a:p>
                  </a:txBody>
                  <a:tcPr/>
                </a:tc>
                <a:tc>
                  <a:txBody>
                    <a:bodyPr/>
                    <a:lstStyle/>
                    <a:p>
                      <a:pPr algn="ctr" fontAlgn="ctr"/>
                      <a:r>
                        <a:rPr lang="fr-FR" sz="1400" b="1" i="0" u="none" strike="noStrike">
                          <a:solidFill>
                            <a:srgbClr val="000000"/>
                          </a:solidFill>
                          <a:effectLst/>
                          <a:latin typeface="Work Sans" pitchFamily="2" charset="0"/>
                          <a:cs typeface="Poppins" panose="00000500000000000000" pitchFamily="2" charset="0"/>
                        </a:rPr>
                        <a:t>22233</a:t>
                      </a:r>
                    </a:p>
                  </a:txBody>
                  <a:tcPr marL="4407" marR="4407" marT="4407" marB="0" anchor="ctr">
                    <a:lnL>
                      <a:noFill/>
                    </a:lnL>
                    <a:lnR>
                      <a:noFill/>
                    </a:lnR>
                    <a:lnT>
                      <a:noFill/>
                    </a:lnT>
                    <a:lnB>
                      <a:noFill/>
                    </a:lnB>
                  </a:tcPr>
                </a:tc>
                <a:tc>
                  <a:txBody>
                    <a:bodyPr/>
                    <a:lstStyle/>
                    <a:p>
                      <a:pPr algn="ctr" fontAlgn="ctr"/>
                      <a:r>
                        <a:rPr lang="fr-FR" sz="1400" b="1" i="0" u="none" strike="noStrike">
                          <a:solidFill>
                            <a:srgbClr val="000000"/>
                          </a:solidFill>
                          <a:effectLst/>
                          <a:latin typeface="Work Sans" pitchFamily="2" charset="0"/>
                          <a:cs typeface="Poppins" panose="00000500000000000000" pitchFamily="2" charset="0"/>
                        </a:rPr>
                        <a:t>22233</a:t>
                      </a:r>
                    </a:p>
                  </a:txBody>
                  <a:tcPr marL="4407" marR="4407" marT="4407" marB="0" anchor="ctr">
                    <a:lnL>
                      <a:noFill/>
                    </a:lnL>
                    <a:lnR>
                      <a:noFill/>
                    </a:lnR>
                    <a:lnT>
                      <a:noFill/>
                    </a:lnT>
                    <a:lnB>
                      <a:noFill/>
                    </a:lnB>
                  </a:tcPr>
                </a:tc>
                <a:tc>
                  <a:txBody>
                    <a:bodyPr/>
                    <a:lstStyle/>
                    <a:p>
                      <a:pPr algn="ctr" fontAlgn="ctr"/>
                      <a:r>
                        <a:rPr lang="fr-FR" sz="1400" b="1" i="0" u="none" strike="noStrike" dirty="0">
                          <a:solidFill>
                            <a:srgbClr val="000000"/>
                          </a:solidFill>
                          <a:effectLst/>
                          <a:latin typeface="Work Sans" pitchFamily="2" charset="0"/>
                          <a:cs typeface="Poppins" panose="00000500000000000000" pitchFamily="2" charset="0"/>
                        </a:rPr>
                        <a:t>19963</a:t>
                      </a:r>
                    </a:p>
                  </a:txBody>
                  <a:tcPr marL="4407" marR="4407" marT="4407" marB="0" anchor="ctr">
                    <a:lnL>
                      <a:noFill/>
                    </a:lnL>
                    <a:lnR>
                      <a:noFill/>
                    </a:lnR>
                    <a:lnT>
                      <a:noFill/>
                    </a:lnT>
                    <a:lnB>
                      <a:noFill/>
                    </a:lnB>
                  </a:tcPr>
                </a:tc>
                <a:tc>
                  <a:txBody>
                    <a:bodyPr/>
                    <a:lstStyle/>
                    <a:p>
                      <a:pPr algn="ctr" fontAlgn="ctr"/>
                      <a:r>
                        <a:rPr lang="fr-FR" sz="1400" b="1" i="0" u="none" strike="noStrike">
                          <a:solidFill>
                            <a:srgbClr val="000000"/>
                          </a:solidFill>
                          <a:effectLst/>
                          <a:latin typeface="Work Sans" pitchFamily="2" charset="0"/>
                          <a:cs typeface="Poppins" panose="00000500000000000000" pitchFamily="2" charset="0"/>
                        </a:rPr>
                        <a:t>19963</a:t>
                      </a:r>
                    </a:p>
                  </a:txBody>
                  <a:tcPr marL="4407" marR="4407" marT="4407" marB="0" anchor="ctr">
                    <a:lnL>
                      <a:noFill/>
                    </a:lnL>
                    <a:lnR>
                      <a:noFill/>
                    </a:lnR>
                    <a:lnT>
                      <a:noFill/>
                    </a:lnT>
                    <a:lnB>
                      <a:noFill/>
                    </a:lnB>
                  </a:tcPr>
                </a:tc>
                <a:tc>
                  <a:txBody>
                    <a:bodyPr/>
                    <a:lstStyle/>
                    <a:p>
                      <a:pPr algn="ctr" fontAlgn="ctr"/>
                      <a:r>
                        <a:rPr lang="fr-FR" sz="1400" b="1" i="0" u="none" strike="noStrike">
                          <a:solidFill>
                            <a:srgbClr val="000000"/>
                          </a:solidFill>
                          <a:effectLst/>
                          <a:latin typeface="Work Sans" pitchFamily="2" charset="0"/>
                          <a:cs typeface="Poppins" panose="00000500000000000000" pitchFamily="2" charset="0"/>
                        </a:rPr>
                        <a:t>19963</a:t>
                      </a:r>
                    </a:p>
                  </a:txBody>
                  <a:tcPr marL="4407" marR="4407" marT="4407" marB="0" anchor="ctr">
                    <a:lnL>
                      <a:noFill/>
                    </a:lnL>
                    <a:lnR>
                      <a:noFill/>
                    </a:lnR>
                    <a:lnT>
                      <a:noFill/>
                    </a:lnT>
                    <a:lnB>
                      <a:noFill/>
                    </a:lnB>
                  </a:tcPr>
                </a:tc>
                <a:tc>
                  <a:txBody>
                    <a:bodyPr/>
                    <a:lstStyle/>
                    <a:p>
                      <a:pPr algn="ctr" fontAlgn="ctr"/>
                      <a:r>
                        <a:rPr lang="fr-FR" sz="1400" b="1" i="0" u="none" strike="noStrike">
                          <a:solidFill>
                            <a:srgbClr val="000000"/>
                          </a:solidFill>
                          <a:effectLst/>
                          <a:latin typeface="Work Sans" pitchFamily="2" charset="0"/>
                          <a:cs typeface="Poppins" panose="00000500000000000000" pitchFamily="2" charset="0"/>
                        </a:rPr>
                        <a:t>19963</a:t>
                      </a:r>
                    </a:p>
                  </a:txBody>
                  <a:tcPr marL="4407" marR="4407" marT="4407" marB="0" anchor="ctr">
                    <a:lnL>
                      <a:noFill/>
                    </a:lnL>
                    <a:lnR>
                      <a:noFill/>
                    </a:lnR>
                    <a:lnT>
                      <a:noFill/>
                    </a:lnT>
                    <a:lnB>
                      <a:noFill/>
                    </a:lnB>
                  </a:tcPr>
                </a:tc>
                <a:tc>
                  <a:txBody>
                    <a:bodyPr/>
                    <a:lstStyle/>
                    <a:p>
                      <a:pPr algn="ctr" fontAlgn="ctr"/>
                      <a:r>
                        <a:rPr lang="fr-FR" sz="1400" b="1" i="0" u="none" strike="noStrike">
                          <a:solidFill>
                            <a:srgbClr val="000000"/>
                          </a:solidFill>
                          <a:effectLst/>
                          <a:latin typeface="Work Sans" pitchFamily="2" charset="0"/>
                          <a:cs typeface="Poppins" panose="00000500000000000000" pitchFamily="2" charset="0"/>
                        </a:rPr>
                        <a:t>17402</a:t>
                      </a:r>
                    </a:p>
                  </a:txBody>
                  <a:tcPr marL="4407" marR="4407" marT="4407" marB="0" anchor="ctr">
                    <a:lnL>
                      <a:noFill/>
                    </a:lnL>
                    <a:lnR>
                      <a:noFill/>
                    </a:lnR>
                    <a:lnT>
                      <a:noFill/>
                    </a:lnT>
                    <a:lnB>
                      <a:noFill/>
                    </a:lnB>
                  </a:tcPr>
                </a:tc>
                <a:tc>
                  <a:txBody>
                    <a:bodyPr/>
                    <a:lstStyle/>
                    <a:p>
                      <a:pPr algn="ctr" fontAlgn="ctr"/>
                      <a:r>
                        <a:rPr lang="fr-FR" sz="1400" b="1" i="0" u="none" strike="noStrike">
                          <a:solidFill>
                            <a:srgbClr val="000000"/>
                          </a:solidFill>
                          <a:effectLst/>
                          <a:latin typeface="Work Sans" pitchFamily="2" charset="0"/>
                          <a:cs typeface="Poppins" panose="00000500000000000000" pitchFamily="2" charset="0"/>
                        </a:rPr>
                        <a:t>17402</a:t>
                      </a:r>
                    </a:p>
                  </a:txBody>
                  <a:tcPr marL="4407" marR="4407" marT="4407" marB="0" anchor="ctr">
                    <a:lnL>
                      <a:noFill/>
                    </a:lnL>
                    <a:lnR>
                      <a:noFill/>
                    </a:lnR>
                    <a:lnT>
                      <a:noFill/>
                    </a:lnT>
                    <a:lnB>
                      <a:noFill/>
                    </a:lnB>
                  </a:tcPr>
                </a:tc>
                <a:tc>
                  <a:txBody>
                    <a:bodyPr/>
                    <a:lstStyle/>
                    <a:p>
                      <a:pPr algn="ctr" fontAlgn="ctr"/>
                      <a:r>
                        <a:rPr lang="fr-FR" sz="1400" b="1" i="0" u="none" strike="noStrike">
                          <a:solidFill>
                            <a:srgbClr val="000000"/>
                          </a:solidFill>
                          <a:effectLst/>
                          <a:latin typeface="Work Sans" pitchFamily="2" charset="0"/>
                          <a:cs typeface="Poppins" panose="00000500000000000000" pitchFamily="2" charset="0"/>
                        </a:rPr>
                        <a:t>17402</a:t>
                      </a:r>
                    </a:p>
                  </a:txBody>
                  <a:tcPr marL="4407" marR="4407" marT="4407" marB="0" anchor="ctr">
                    <a:lnL>
                      <a:noFill/>
                    </a:lnL>
                    <a:lnR>
                      <a:noFill/>
                    </a:lnR>
                    <a:lnT>
                      <a:noFill/>
                    </a:lnT>
                    <a:lnB>
                      <a:noFill/>
                    </a:lnB>
                  </a:tcPr>
                </a:tc>
                <a:tc>
                  <a:txBody>
                    <a:bodyPr/>
                    <a:lstStyle/>
                    <a:p>
                      <a:pPr algn="ctr" fontAlgn="ctr"/>
                      <a:r>
                        <a:rPr lang="fr-FR" sz="1400" b="1" i="0" u="none" strike="noStrike" dirty="0">
                          <a:solidFill>
                            <a:srgbClr val="000000"/>
                          </a:solidFill>
                          <a:effectLst/>
                          <a:latin typeface="Work Sans" pitchFamily="2" charset="0"/>
                          <a:cs typeface="Poppins" panose="00000500000000000000" pitchFamily="2" charset="0"/>
                        </a:rPr>
                        <a:t>17402</a:t>
                      </a:r>
                    </a:p>
                  </a:txBody>
                  <a:tcPr marL="4407" marR="4407" marT="4407" marB="0" anchor="ctr">
                    <a:lnL>
                      <a:noFill/>
                    </a:lnL>
                    <a:lnR>
                      <a:noFill/>
                    </a:lnR>
                    <a:lnT>
                      <a:noFill/>
                    </a:lnT>
                    <a:lnB>
                      <a:noFill/>
                    </a:lnB>
                  </a:tcPr>
                </a:tc>
                <a:extLst>
                  <a:ext uri="{0D108BD9-81ED-4DB2-BD59-A6C34878D82A}">
                    <a16:rowId xmlns:a16="http://schemas.microsoft.com/office/drawing/2014/main" val="1440749333"/>
                  </a:ext>
                </a:extLst>
              </a:tr>
            </a:tbl>
          </a:graphicData>
        </a:graphic>
      </p:graphicFrame>
    </p:spTree>
    <p:extLst>
      <p:ext uri="{BB962C8B-B14F-4D97-AF65-F5344CB8AC3E}">
        <p14:creationId xmlns:p14="http://schemas.microsoft.com/office/powerpoint/2010/main" val="207017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07C9FC5-0C1E-42A8-97E6-F940775A0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re 1">
            <a:extLst>
              <a:ext uri="{FF2B5EF4-FFF2-40B4-BE49-F238E27FC236}">
                <a16:creationId xmlns:a16="http://schemas.microsoft.com/office/drawing/2014/main" id="{D1B7724D-2916-295B-C10E-97937BCB96D9}"/>
              </a:ext>
            </a:extLst>
          </p:cNvPr>
          <p:cNvSpPr>
            <a:spLocks noGrp="1"/>
          </p:cNvSpPr>
          <p:nvPr>
            <p:ph type="title"/>
          </p:nvPr>
        </p:nvSpPr>
        <p:spPr>
          <a:xfrm>
            <a:off x="336884" y="4837398"/>
            <a:ext cx="11133222" cy="1266081"/>
          </a:xfrm>
        </p:spPr>
        <p:txBody>
          <a:bodyPr vert="horz" lIns="91440" tIns="45720" rIns="91440" bIns="45720" rtlCol="0" anchor="ctr">
            <a:normAutofit/>
          </a:bodyPr>
          <a:lstStyle/>
          <a:p>
            <a:r>
              <a:rPr lang="en-US" sz="4200" b="1" kern="1200" dirty="0" err="1">
                <a:solidFill>
                  <a:schemeClr val="tx1"/>
                </a:solidFill>
                <a:latin typeface="Work Sans" pitchFamily="2" charset="0"/>
              </a:rPr>
              <a:t>Quels</a:t>
            </a:r>
            <a:r>
              <a:rPr lang="en-US" sz="4200" b="1" kern="1200" dirty="0">
                <a:solidFill>
                  <a:schemeClr val="tx1"/>
                </a:solidFill>
                <a:latin typeface="Work Sans" pitchFamily="2" charset="0"/>
              </a:rPr>
              <a:t> gains pour la hors </a:t>
            </a:r>
            <a:r>
              <a:rPr lang="en-US" sz="4200" b="1" kern="1200" dirty="0" err="1">
                <a:solidFill>
                  <a:schemeClr val="tx1"/>
                </a:solidFill>
                <a:latin typeface="Work Sans" pitchFamily="2" charset="0"/>
              </a:rPr>
              <a:t>classe</a:t>
            </a:r>
            <a:r>
              <a:rPr lang="en-US" sz="4200" b="1" kern="1200" dirty="0">
                <a:solidFill>
                  <a:schemeClr val="tx1"/>
                </a:solidFill>
                <a:latin typeface="Work Sans" pitchFamily="2" charset="0"/>
              </a:rPr>
              <a:t> agrégés ? </a:t>
            </a:r>
          </a:p>
        </p:txBody>
      </p:sp>
      <p:sp>
        <p:nvSpPr>
          <p:cNvPr id="32" name="Oval 31">
            <a:extLst>
              <a:ext uri="{FF2B5EF4-FFF2-40B4-BE49-F238E27FC236}">
                <a16:creationId xmlns:a16="http://schemas.microsoft.com/office/drawing/2014/main" id="{9EE371B4-A1D9-4EFE-8FE1-000495831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17" y="4218281"/>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solidFill>
                <a:schemeClr val="accent5"/>
              </a:solidFill>
              <a:effectLst/>
              <a:uLnTx/>
              <a:uFillTx/>
              <a:latin typeface="Calibri" panose="020F0502020204030204"/>
              <a:ea typeface="+mn-ea"/>
              <a:cs typeface="+mn-cs"/>
            </a:endParaRPr>
          </a:p>
        </p:txBody>
      </p:sp>
      <p:sp>
        <p:nvSpPr>
          <p:cNvPr id="34" name="Arc 33">
            <a:extLst>
              <a:ext uri="{FF2B5EF4-FFF2-40B4-BE49-F238E27FC236}">
                <a16:creationId xmlns:a16="http://schemas.microsoft.com/office/drawing/2014/main" id="{2E19C174-9C7C-461E-970B-432019901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8539" y="3295432"/>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Espace réservé du numéro de diapositive 3">
            <a:extLst>
              <a:ext uri="{FF2B5EF4-FFF2-40B4-BE49-F238E27FC236}">
                <a16:creationId xmlns:a16="http://schemas.microsoft.com/office/drawing/2014/main" id="{52790363-CC6B-1607-C81B-F4F7A2CDE54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4AD7409B-4553-44EB-9B26-5A3672F0CFC6}" type="slidenum">
              <a:rPr lang="en-US" smtClean="0"/>
              <a:pPr>
                <a:spcAft>
                  <a:spcPts val="600"/>
                </a:spcAft>
              </a:pPr>
              <a:t>21</a:t>
            </a:fld>
            <a:endParaRPr lang="en-US"/>
          </a:p>
        </p:txBody>
      </p:sp>
      <p:graphicFrame>
        <p:nvGraphicFramePr>
          <p:cNvPr id="3" name="Tableau 2">
            <a:extLst>
              <a:ext uri="{FF2B5EF4-FFF2-40B4-BE49-F238E27FC236}">
                <a16:creationId xmlns:a16="http://schemas.microsoft.com/office/drawing/2014/main" id="{398464D3-D677-DB68-49FE-B20F00401030}"/>
              </a:ext>
            </a:extLst>
          </p:cNvPr>
          <p:cNvGraphicFramePr>
            <a:graphicFrameLocks noGrp="1"/>
          </p:cNvGraphicFramePr>
          <p:nvPr>
            <p:extLst>
              <p:ext uri="{D42A27DB-BD31-4B8C-83A1-F6EECF244321}">
                <p14:modId xmlns:p14="http://schemas.microsoft.com/office/powerpoint/2010/main" val="1459507468"/>
              </p:ext>
            </p:extLst>
          </p:nvPr>
        </p:nvGraphicFramePr>
        <p:xfrm>
          <a:off x="1262399" y="678144"/>
          <a:ext cx="10336564" cy="4303403"/>
        </p:xfrm>
        <a:graphic>
          <a:graphicData uri="http://schemas.openxmlformats.org/drawingml/2006/table">
            <a:tbl>
              <a:tblPr/>
              <a:tblGrid>
                <a:gridCol w="1170871">
                  <a:extLst>
                    <a:ext uri="{9D8B030D-6E8A-4147-A177-3AD203B41FA5}">
                      <a16:colId xmlns:a16="http://schemas.microsoft.com/office/drawing/2014/main" val="2958361183"/>
                    </a:ext>
                  </a:extLst>
                </a:gridCol>
                <a:gridCol w="695463">
                  <a:extLst>
                    <a:ext uri="{9D8B030D-6E8A-4147-A177-3AD203B41FA5}">
                      <a16:colId xmlns:a16="http://schemas.microsoft.com/office/drawing/2014/main" val="2197391486"/>
                    </a:ext>
                  </a:extLst>
                </a:gridCol>
                <a:gridCol w="738127">
                  <a:extLst>
                    <a:ext uri="{9D8B030D-6E8A-4147-A177-3AD203B41FA5}">
                      <a16:colId xmlns:a16="http://schemas.microsoft.com/office/drawing/2014/main" val="2517310752"/>
                    </a:ext>
                  </a:extLst>
                </a:gridCol>
                <a:gridCol w="738127">
                  <a:extLst>
                    <a:ext uri="{9D8B030D-6E8A-4147-A177-3AD203B41FA5}">
                      <a16:colId xmlns:a16="http://schemas.microsoft.com/office/drawing/2014/main" val="2479743657"/>
                    </a:ext>
                  </a:extLst>
                </a:gridCol>
                <a:gridCol w="874247">
                  <a:extLst>
                    <a:ext uri="{9D8B030D-6E8A-4147-A177-3AD203B41FA5}">
                      <a16:colId xmlns:a16="http://schemas.microsoft.com/office/drawing/2014/main" val="2902367986"/>
                    </a:ext>
                  </a:extLst>
                </a:gridCol>
                <a:gridCol w="874247">
                  <a:extLst>
                    <a:ext uri="{9D8B030D-6E8A-4147-A177-3AD203B41FA5}">
                      <a16:colId xmlns:a16="http://schemas.microsoft.com/office/drawing/2014/main" val="3476466131"/>
                    </a:ext>
                  </a:extLst>
                </a:gridCol>
                <a:gridCol w="874247">
                  <a:extLst>
                    <a:ext uri="{9D8B030D-6E8A-4147-A177-3AD203B41FA5}">
                      <a16:colId xmlns:a16="http://schemas.microsoft.com/office/drawing/2014/main" val="1702176606"/>
                    </a:ext>
                  </a:extLst>
                </a:gridCol>
                <a:gridCol w="874247">
                  <a:extLst>
                    <a:ext uri="{9D8B030D-6E8A-4147-A177-3AD203B41FA5}">
                      <a16:colId xmlns:a16="http://schemas.microsoft.com/office/drawing/2014/main" val="2282390586"/>
                    </a:ext>
                  </a:extLst>
                </a:gridCol>
                <a:gridCol w="874247">
                  <a:extLst>
                    <a:ext uri="{9D8B030D-6E8A-4147-A177-3AD203B41FA5}">
                      <a16:colId xmlns:a16="http://schemas.microsoft.com/office/drawing/2014/main" val="191153842"/>
                    </a:ext>
                  </a:extLst>
                </a:gridCol>
                <a:gridCol w="874247">
                  <a:extLst>
                    <a:ext uri="{9D8B030D-6E8A-4147-A177-3AD203B41FA5}">
                      <a16:colId xmlns:a16="http://schemas.microsoft.com/office/drawing/2014/main" val="3379862068"/>
                    </a:ext>
                  </a:extLst>
                </a:gridCol>
                <a:gridCol w="874247">
                  <a:extLst>
                    <a:ext uri="{9D8B030D-6E8A-4147-A177-3AD203B41FA5}">
                      <a16:colId xmlns:a16="http://schemas.microsoft.com/office/drawing/2014/main" val="2484783784"/>
                    </a:ext>
                  </a:extLst>
                </a:gridCol>
                <a:gridCol w="874247">
                  <a:extLst>
                    <a:ext uri="{9D8B030D-6E8A-4147-A177-3AD203B41FA5}">
                      <a16:colId xmlns:a16="http://schemas.microsoft.com/office/drawing/2014/main" val="3333920908"/>
                    </a:ext>
                  </a:extLst>
                </a:gridCol>
              </a:tblGrid>
              <a:tr h="272478">
                <a:tc>
                  <a:txBody>
                    <a:bodyPr/>
                    <a:lstStyle/>
                    <a:p>
                      <a:pPr algn="l" fontAlgn="b"/>
                      <a:endParaRPr lang="fr-FR" sz="600" b="0" i="0" u="none" strike="noStrike">
                        <a:solidFill>
                          <a:srgbClr val="000000"/>
                        </a:solidFill>
                        <a:effectLst/>
                        <a:latin typeface="Poppins" panose="00000500000000000000" pitchFamily="2" charset="0"/>
                        <a:cs typeface="Poppins" panose="00000500000000000000" pitchFamily="2" charset="0"/>
                      </a:endParaRPr>
                    </a:p>
                  </a:txBody>
                  <a:tcPr marL="3487" marR="3487" marT="3487" marB="0" anchor="b">
                    <a:lnL>
                      <a:noFill/>
                    </a:lnL>
                    <a:lnR>
                      <a:noFill/>
                    </a:lnR>
                    <a:lnT>
                      <a:noFill/>
                    </a:lnT>
                    <a:lnB>
                      <a:noFill/>
                    </a:lnB>
                  </a:tcPr>
                </a:tc>
                <a:tc>
                  <a:txBody>
                    <a:bodyPr/>
                    <a:lstStyle/>
                    <a:p>
                      <a:pPr algn="l" fontAlgn="b"/>
                      <a:endParaRPr lang="fr-FR" sz="1400" b="0" i="0" u="none" strike="noStrike">
                        <a:solidFill>
                          <a:srgbClr val="000000"/>
                        </a:solidFill>
                        <a:effectLst/>
                        <a:latin typeface="Poppins" panose="00000500000000000000" pitchFamily="2" charset="0"/>
                        <a:cs typeface="Poppins" panose="00000500000000000000" pitchFamily="2" charset="0"/>
                      </a:endParaRPr>
                    </a:p>
                  </a:txBody>
                  <a:tcPr marL="3487" marR="3487" marT="3487" marB="0" anchor="b">
                    <a:lnL>
                      <a:noFill/>
                    </a:lnL>
                    <a:lnR>
                      <a:noFill/>
                    </a:lnR>
                    <a:lnT>
                      <a:noFill/>
                    </a:lnT>
                    <a:lnB>
                      <a:noFill/>
                    </a:lnB>
                  </a:tcPr>
                </a:tc>
                <a:tc gridSpan="10">
                  <a:txBody>
                    <a:bodyPr/>
                    <a:lstStyle/>
                    <a:p>
                      <a:pPr algn="l" fontAlgn="b"/>
                      <a:r>
                        <a:rPr lang="fr-FR" sz="1400" b="0" i="0" u="none" strike="noStrike">
                          <a:solidFill>
                            <a:srgbClr val="000000"/>
                          </a:solidFill>
                          <a:effectLst/>
                          <a:latin typeface="Poppins" panose="00000500000000000000" pitchFamily="2" charset="0"/>
                          <a:cs typeface="Poppins" panose="00000500000000000000" pitchFamily="2" charset="0"/>
                        </a:rPr>
                        <a:t>Ordre de promotion à la hors classe suivant les avis</a:t>
                      </a:r>
                    </a:p>
                  </a:txBody>
                  <a:tcPr marL="3487" marR="3487" marT="3487"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028489949"/>
                  </a:ext>
                </a:extLst>
              </a:tr>
              <a:tr h="272478">
                <a:tc>
                  <a:txBody>
                    <a:bodyPr/>
                    <a:lstStyle/>
                    <a:p>
                      <a:pPr algn="ctr" fontAlgn="ctr"/>
                      <a:endParaRPr lang="fr-FR" sz="600" b="0" i="0" u="none" strike="noStrike">
                        <a:solidFill>
                          <a:srgbClr val="000000"/>
                        </a:solidFill>
                        <a:effectLst/>
                        <a:latin typeface="Poppins" panose="00000500000000000000" pitchFamily="2" charset="0"/>
                        <a:cs typeface="Poppins" panose="00000500000000000000" pitchFamily="2" charset="0"/>
                      </a:endParaRPr>
                    </a:p>
                  </a:txBody>
                  <a:tcPr marL="3487" marR="3487" marT="3487" marB="0" anchor="ctr">
                    <a:lnL>
                      <a:noFill/>
                    </a:lnL>
                    <a:lnR>
                      <a:noFill/>
                    </a:lnR>
                    <a:lnT>
                      <a:noFill/>
                    </a:lnT>
                    <a:lnB>
                      <a:noFill/>
                    </a:lnB>
                  </a:tcPr>
                </a:tc>
                <a:tc>
                  <a:txBody>
                    <a:bodyPr/>
                    <a:lstStyle/>
                    <a:p>
                      <a:pPr algn="ctr" fontAlgn="ctr"/>
                      <a:endParaRPr lang="fr-FR" sz="1400" b="0" i="0" u="none" strike="noStrike">
                        <a:solidFill>
                          <a:srgbClr val="000000"/>
                        </a:solidFill>
                        <a:effectLst/>
                        <a:latin typeface="Poppins" panose="00000500000000000000" pitchFamily="2" charset="0"/>
                        <a:cs typeface="Poppins" panose="00000500000000000000" pitchFamily="2" charset="0"/>
                      </a:endParaRPr>
                    </a:p>
                  </a:txBody>
                  <a:tcPr marL="3487" marR="3487" marT="3487" marB="0" anchor="ctr">
                    <a:lnL>
                      <a:noFill/>
                    </a:lnL>
                    <a:lnR>
                      <a:noFill/>
                    </a:lnR>
                    <a:lnT>
                      <a:noFill/>
                    </a:lnT>
                    <a:lnB>
                      <a:noFill/>
                    </a:lnB>
                  </a:tcPr>
                </a:tc>
                <a:tc>
                  <a:txBody>
                    <a:bodyPr/>
                    <a:lstStyle/>
                    <a:p>
                      <a:pPr algn="ctr" fontAlgn="ctr"/>
                      <a:r>
                        <a:rPr lang="fr-FR" sz="1400" b="0" i="0" u="none" strike="noStrike">
                          <a:solidFill>
                            <a:srgbClr val="000000"/>
                          </a:solidFill>
                          <a:effectLst/>
                          <a:latin typeface="Poppins" panose="00000500000000000000" pitchFamily="2" charset="0"/>
                          <a:cs typeface="Poppins" panose="00000500000000000000" pitchFamily="2" charset="0"/>
                        </a:rPr>
                        <a:t>0</a:t>
                      </a: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1400" b="0" i="0" u="none" strike="noStrike">
                          <a:solidFill>
                            <a:srgbClr val="000000"/>
                          </a:solidFill>
                          <a:effectLst/>
                          <a:latin typeface="Poppins" panose="00000500000000000000" pitchFamily="2" charset="0"/>
                          <a:cs typeface="Poppins" panose="00000500000000000000" pitchFamily="2" charset="0"/>
                        </a:rPr>
                        <a:t>10</a:t>
                      </a: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1400" b="0" i="0" u="none" strike="noStrike">
                          <a:solidFill>
                            <a:srgbClr val="000000"/>
                          </a:solidFill>
                          <a:effectLst/>
                          <a:latin typeface="Poppins" panose="00000500000000000000" pitchFamily="2" charset="0"/>
                          <a:cs typeface="Poppins" panose="00000500000000000000" pitchFamily="2" charset="0"/>
                        </a:rPr>
                        <a:t>20</a:t>
                      </a: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1400" b="0" i="0" u="none" strike="noStrike">
                          <a:solidFill>
                            <a:srgbClr val="000000"/>
                          </a:solidFill>
                          <a:effectLst/>
                          <a:latin typeface="Poppins" panose="00000500000000000000" pitchFamily="2" charset="0"/>
                          <a:cs typeface="Poppins" panose="00000500000000000000" pitchFamily="2" charset="0"/>
                        </a:rPr>
                        <a:t>30</a:t>
                      </a: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1400" b="0" i="0" u="none" strike="noStrike">
                          <a:solidFill>
                            <a:srgbClr val="000000"/>
                          </a:solidFill>
                          <a:effectLst/>
                          <a:latin typeface="Poppins" panose="00000500000000000000" pitchFamily="2" charset="0"/>
                          <a:cs typeface="Poppins" panose="00000500000000000000" pitchFamily="2" charset="0"/>
                        </a:rPr>
                        <a:t>40</a:t>
                      </a: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1400" b="0" i="0" u="none" strike="noStrike">
                          <a:solidFill>
                            <a:srgbClr val="000000"/>
                          </a:solidFill>
                          <a:effectLst/>
                          <a:latin typeface="Poppins" panose="00000500000000000000" pitchFamily="2" charset="0"/>
                          <a:cs typeface="Poppins" panose="00000500000000000000" pitchFamily="2" charset="0"/>
                        </a:rPr>
                        <a:t>50</a:t>
                      </a: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1400" b="0" i="0" u="none" strike="noStrike">
                          <a:solidFill>
                            <a:srgbClr val="000000"/>
                          </a:solidFill>
                          <a:effectLst/>
                          <a:latin typeface="Poppins" panose="00000500000000000000" pitchFamily="2" charset="0"/>
                          <a:cs typeface="Poppins" panose="00000500000000000000" pitchFamily="2" charset="0"/>
                        </a:rPr>
                        <a:t>60</a:t>
                      </a: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1400" b="0" i="0" u="none" strike="noStrike">
                          <a:solidFill>
                            <a:srgbClr val="000000"/>
                          </a:solidFill>
                          <a:effectLst/>
                          <a:latin typeface="Poppins" panose="00000500000000000000" pitchFamily="2" charset="0"/>
                          <a:cs typeface="Poppins" panose="00000500000000000000" pitchFamily="2" charset="0"/>
                        </a:rPr>
                        <a:t>70</a:t>
                      </a: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1400" b="0" i="0" u="none" strike="noStrike">
                          <a:solidFill>
                            <a:srgbClr val="000000"/>
                          </a:solidFill>
                          <a:effectLst/>
                          <a:latin typeface="Poppins" panose="00000500000000000000" pitchFamily="2" charset="0"/>
                          <a:cs typeface="Poppins" panose="00000500000000000000" pitchFamily="2" charset="0"/>
                        </a:rPr>
                        <a:t>80</a:t>
                      </a: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fr-FR" sz="1400" b="0" i="0" u="none" strike="noStrike" dirty="0">
                          <a:solidFill>
                            <a:srgbClr val="000000"/>
                          </a:solidFill>
                          <a:effectLst/>
                          <a:latin typeface="Poppins" panose="00000500000000000000" pitchFamily="2" charset="0"/>
                          <a:cs typeface="Poppins" panose="00000500000000000000" pitchFamily="2" charset="0"/>
                        </a:rPr>
                        <a:t>100</a:t>
                      </a:r>
                    </a:p>
                  </a:txBody>
                  <a:tcPr marL="3487" marR="3487" marT="3487"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8286441"/>
                  </a:ext>
                </a:extLst>
              </a:tr>
              <a:tr h="272478">
                <a:tc>
                  <a:txBody>
                    <a:bodyPr/>
                    <a:lstStyle/>
                    <a:p>
                      <a:pPr algn="ctr" fontAlgn="ctr"/>
                      <a:endParaRPr lang="fr-FR" sz="600" b="0" i="0" u="none" strike="noStrike">
                        <a:solidFill>
                          <a:srgbClr val="000000"/>
                        </a:solidFill>
                        <a:effectLst/>
                        <a:latin typeface="Poppins" panose="00000500000000000000" pitchFamily="2" charset="0"/>
                        <a:cs typeface="Poppins" panose="00000500000000000000" pitchFamily="2" charset="0"/>
                      </a:endParaRPr>
                    </a:p>
                  </a:txBody>
                  <a:tcPr marL="3487" marR="3487" marT="3487" marB="0" anchor="ctr">
                    <a:lnL>
                      <a:noFill/>
                    </a:lnL>
                    <a:lnR>
                      <a:noFill/>
                    </a:lnR>
                    <a:lnT>
                      <a:noFill/>
                    </a:lnT>
                    <a:lnB>
                      <a:noFill/>
                    </a:lnB>
                  </a:tcPr>
                </a:tc>
                <a:tc>
                  <a:txBody>
                    <a:bodyPr/>
                    <a:lstStyle/>
                    <a:p>
                      <a:pPr algn="ctr" fontAlgn="ctr"/>
                      <a:endParaRPr lang="fr-FR" sz="1400" b="0" i="0" u="none" strike="noStrike">
                        <a:solidFill>
                          <a:srgbClr val="000000"/>
                        </a:solidFill>
                        <a:effectLst/>
                        <a:latin typeface="Poppins" panose="00000500000000000000" pitchFamily="2" charset="0"/>
                        <a:cs typeface="Poppins" panose="00000500000000000000" pitchFamily="2" charset="0"/>
                      </a:endParaRPr>
                    </a:p>
                  </a:txBody>
                  <a:tcPr marL="3487" marR="3487" marT="3487"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400" b="0" i="0" u="none" strike="noStrike">
                          <a:solidFill>
                            <a:srgbClr val="000000"/>
                          </a:solidFill>
                          <a:effectLst/>
                          <a:latin typeface="Poppins" panose="00000500000000000000" pitchFamily="2" charset="0"/>
                          <a:cs typeface="Poppins" panose="00000500000000000000" pitchFamily="2" charset="0"/>
                        </a:rPr>
                        <a:t>9+2</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0" i="0" u="none" strike="noStrike">
                          <a:solidFill>
                            <a:srgbClr val="000000"/>
                          </a:solidFill>
                          <a:effectLst/>
                          <a:latin typeface="Poppins" panose="00000500000000000000" pitchFamily="2" charset="0"/>
                          <a:cs typeface="Poppins" panose="00000500000000000000" pitchFamily="2" charset="0"/>
                        </a:rPr>
                        <a:t>9+3</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0" i="0" u="none" strike="noStrike">
                          <a:solidFill>
                            <a:srgbClr val="000000"/>
                          </a:solidFill>
                          <a:effectLst/>
                          <a:latin typeface="Poppins" panose="00000500000000000000" pitchFamily="2" charset="0"/>
                          <a:cs typeface="Poppins" panose="00000500000000000000" pitchFamily="2" charset="0"/>
                        </a:rPr>
                        <a:t>10+0</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0" i="0" u="none" strike="noStrike">
                          <a:solidFill>
                            <a:srgbClr val="000000"/>
                          </a:solidFill>
                          <a:effectLst/>
                          <a:latin typeface="Poppins" panose="00000500000000000000" pitchFamily="2" charset="0"/>
                          <a:cs typeface="Poppins" panose="00000500000000000000" pitchFamily="2" charset="0"/>
                        </a:rPr>
                        <a:t>10+1</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0" i="0" u="none" strike="noStrike">
                          <a:solidFill>
                            <a:srgbClr val="000000"/>
                          </a:solidFill>
                          <a:effectLst/>
                          <a:latin typeface="Poppins" panose="00000500000000000000" pitchFamily="2" charset="0"/>
                          <a:cs typeface="Poppins" panose="00000500000000000000" pitchFamily="2" charset="0"/>
                        </a:rPr>
                        <a:t>10+2</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0" i="0" u="none" strike="noStrike">
                          <a:solidFill>
                            <a:srgbClr val="000000"/>
                          </a:solidFill>
                          <a:effectLst/>
                          <a:latin typeface="Poppins" panose="00000500000000000000" pitchFamily="2" charset="0"/>
                          <a:cs typeface="Poppins" panose="00000500000000000000" pitchFamily="2" charset="0"/>
                        </a:rPr>
                        <a:t>10+3</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0" i="0" u="none" strike="noStrike">
                          <a:solidFill>
                            <a:srgbClr val="000000"/>
                          </a:solidFill>
                          <a:effectLst/>
                          <a:latin typeface="Poppins" panose="00000500000000000000" pitchFamily="2" charset="0"/>
                          <a:cs typeface="Poppins" panose="00000500000000000000" pitchFamily="2" charset="0"/>
                        </a:rPr>
                        <a:t>11+0</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0" i="0" u="none" strike="noStrike">
                          <a:solidFill>
                            <a:srgbClr val="000000"/>
                          </a:solidFill>
                          <a:effectLst/>
                          <a:latin typeface="Poppins" panose="00000500000000000000" pitchFamily="2" charset="0"/>
                          <a:cs typeface="Poppins" panose="00000500000000000000" pitchFamily="2" charset="0"/>
                        </a:rPr>
                        <a:t>11+1</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0" i="0" u="none" strike="noStrike">
                          <a:solidFill>
                            <a:srgbClr val="000000"/>
                          </a:solidFill>
                          <a:effectLst/>
                          <a:latin typeface="Poppins" panose="00000500000000000000" pitchFamily="2" charset="0"/>
                          <a:cs typeface="Poppins" panose="00000500000000000000" pitchFamily="2" charset="0"/>
                        </a:rPr>
                        <a:t>11+2</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0" i="0" u="none" strike="noStrike">
                          <a:solidFill>
                            <a:srgbClr val="000000"/>
                          </a:solidFill>
                          <a:effectLst/>
                          <a:latin typeface="Poppins" panose="00000500000000000000" pitchFamily="2" charset="0"/>
                          <a:cs typeface="Poppins" panose="00000500000000000000" pitchFamily="2" charset="0"/>
                        </a:rPr>
                        <a:t>11+3</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8085037"/>
                  </a:ext>
                </a:extLst>
              </a:tr>
              <a:tr h="272478">
                <a:tc>
                  <a:txBody>
                    <a:bodyPr/>
                    <a:lstStyle/>
                    <a:p>
                      <a:pPr algn="ctr" fontAlgn="ctr"/>
                      <a:r>
                        <a:rPr lang="fr-FR" sz="1400" b="0" i="0" u="none" strike="noStrike">
                          <a:solidFill>
                            <a:srgbClr val="000000"/>
                          </a:solidFill>
                          <a:effectLst/>
                          <a:latin typeface="Poppins" panose="00000500000000000000" pitchFamily="2" charset="0"/>
                          <a:cs typeface="Poppins" panose="00000500000000000000" pitchFamily="2" charset="0"/>
                        </a:rPr>
                        <a:t>145</a:t>
                      </a:r>
                    </a:p>
                  </a:txBody>
                  <a:tcPr marL="3487" marR="3487" marT="348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Ex</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29</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25</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21</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17</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13</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10</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7</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4</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3</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1</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428805"/>
                  </a:ext>
                </a:extLst>
              </a:tr>
              <a:tr h="272478">
                <a:tc>
                  <a:txBody>
                    <a:bodyPr/>
                    <a:lstStyle/>
                    <a:p>
                      <a:pPr algn="ctr" fontAlgn="ctr"/>
                      <a:r>
                        <a:rPr lang="fr-FR" sz="1400" b="0" i="0" u="none" strike="noStrike">
                          <a:solidFill>
                            <a:srgbClr val="000000"/>
                          </a:solidFill>
                          <a:effectLst/>
                          <a:latin typeface="Poppins" panose="00000500000000000000" pitchFamily="2" charset="0"/>
                          <a:cs typeface="Poppins" panose="00000500000000000000" pitchFamily="2" charset="0"/>
                        </a:rPr>
                        <a:t>125</a:t>
                      </a:r>
                    </a:p>
                  </a:txBody>
                  <a:tcPr marL="3487" marR="3487" marT="348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TS</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35</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32</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28</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24</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20</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16</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12</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9</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6</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2</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29802854"/>
                  </a:ext>
                </a:extLst>
              </a:tr>
              <a:tr h="272478">
                <a:tc>
                  <a:txBody>
                    <a:bodyPr/>
                    <a:lstStyle/>
                    <a:p>
                      <a:pPr algn="ctr" fontAlgn="ctr"/>
                      <a:r>
                        <a:rPr lang="fr-FR" sz="1400" b="0" i="0" u="none" strike="noStrike">
                          <a:solidFill>
                            <a:srgbClr val="000000"/>
                          </a:solidFill>
                          <a:effectLst/>
                          <a:latin typeface="Poppins" panose="00000500000000000000" pitchFamily="2" charset="0"/>
                          <a:cs typeface="Poppins" panose="00000500000000000000" pitchFamily="2" charset="0"/>
                        </a:rPr>
                        <a:t>105</a:t>
                      </a:r>
                    </a:p>
                  </a:txBody>
                  <a:tcPr marL="3487" marR="3487" marT="348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S</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39</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37</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34</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31</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27</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23</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19</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15</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11</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5</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24730172"/>
                  </a:ext>
                </a:extLst>
              </a:tr>
              <a:tr h="272478">
                <a:tc>
                  <a:txBody>
                    <a:bodyPr/>
                    <a:lstStyle/>
                    <a:p>
                      <a:pPr algn="ctr" fontAlgn="ctr"/>
                      <a:r>
                        <a:rPr lang="fr-FR" sz="1400" b="0" i="0" u="none" strike="noStrike">
                          <a:solidFill>
                            <a:srgbClr val="000000"/>
                          </a:solidFill>
                          <a:effectLst/>
                          <a:latin typeface="Poppins" panose="00000500000000000000" pitchFamily="2" charset="0"/>
                          <a:cs typeface="Poppins" panose="00000500000000000000" pitchFamily="2" charset="0"/>
                        </a:rPr>
                        <a:t>95</a:t>
                      </a:r>
                    </a:p>
                  </a:txBody>
                  <a:tcPr marL="3487" marR="3487" marT="3487"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AC</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40</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38</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36</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33</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30</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26</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22</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18</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14</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8</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2354566632"/>
                  </a:ext>
                </a:extLst>
              </a:tr>
              <a:tr h="272478">
                <a:tc>
                  <a:txBody>
                    <a:bodyPr/>
                    <a:lstStyle/>
                    <a:p>
                      <a:pPr algn="ctr" fontAlgn="ctr"/>
                      <a:r>
                        <a:rPr lang="fr-FR" sz="1400" b="0" i="0" u="none" strike="noStrike" dirty="0">
                          <a:solidFill>
                            <a:srgbClr val="000000"/>
                          </a:solidFill>
                          <a:effectLst/>
                          <a:latin typeface="Poppins" panose="00000500000000000000" pitchFamily="2" charset="0"/>
                          <a:cs typeface="Poppins" panose="00000500000000000000" pitchFamily="2" charset="0"/>
                        </a:rPr>
                        <a:t>INDICE</a:t>
                      </a:r>
                    </a:p>
                  </a:txBody>
                  <a:tcPr marL="3487" marR="3487" marT="3487" marB="0" anchor="ctr">
                    <a:lnL>
                      <a:noFill/>
                    </a:lnL>
                    <a:lnR>
                      <a:noFill/>
                    </a:lnR>
                    <a:lnT>
                      <a:noFill/>
                    </a:lnT>
                    <a:lnB>
                      <a:noFill/>
                    </a:lnB>
                  </a:tcPr>
                </a:tc>
                <a:tc>
                  <a:txBody>
                    <a:bodyPr/>
                    <a:lstStyle/>
                    <a:p>
                      <a:pPr algn="l" fontAlgn="b"/>
                      <a:endParaRPr lang="fr-FR" sz="600" b="0" i="0" u="none" strike="noStrike">
                        <a:solidFill>
                          <a:srgbClr val="000000"/>
                        </a:solidFill>
                        <a:effectLst/>
                        <a:latin typeface="Poppins" panose="00000500000000000000" pitchFamily="2" charset="0"/>
                        <a:cs typeface="Poppins" panose="00000500000000000000" pitchFamily="2" charset="0"/>
                      </a:endParaRPr>
                    </a:p>
                  </a:txBody>
                  <a:tcPr marL="3487" marR="3487" marT="348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757</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757</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800</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800</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800</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800</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830</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830</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830</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ctr" fontAlgn="ctr"/>
                      <a:r>
                        <a:rPr lang="fr-FR" sz="1400" b="1" i="0" u="none" strike="noStrike">
                          <a:solidFill>
                            <a:srgbClr val="000000"/>
                          </a:solidFill>
                          <a:effectLst/>
                          <a:latin typeface="Poppins" panose="00000500000000000000" pitchFamily="2" charset="0"/>
                          <a:cs typeface="Poppins" panose="00000500000000000000" pitchFamily="2" charset="0"/>
                        </a:rPr>
                        <a:t>830</a:t>
                      </a:r>
                    </a:p>
                  </a:txBody>
                  <a:tcPr marL="3487" marR="3487" marT="348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extLst>
                  <a:ext uri="{0D108BD9-81ED-4DB2-BD59-A6C34878D82A}">
                    <a16:rowId xmlns:a16="http://schemas.microsoft.com/office/drawing/2014/main" val="3004746882"/>
                  </a:ext>
                </a:extLst>
              </a:tr>
              <a:tr h="274000">
                <a:tc>
                  <a:txBody>
                    <a:bodyPr/>
                    <a:lstStyle/>
                    <a:p>
                      <a:pPr algn="ctr" fontAlgn="ctr"/>
                      <a:r>
                        <a:rPr lang="fr-FR" sz="1600" b="0" i="0" u="none" strike="noStrike" dirty="0">
                          <a:solidFill>
                            <a:srgbClr val="000000"/>
                          </a:solidFill>
                          <a:effectLst/>
                          <a:latin typeface="Poppins" panose="00000500000000000000" pitchFamily="2" charset="0"/>
                          <a:cs typeface="Poppins" panose="00000500000000000000" pitchFamily="2" charset="0"/>
                        </a:rPr>
                        <a:t>indice HEA3</a:t>
                      </a:r>
                    </a:p>
                  </a:txBody>
                  <a:tcPr marL="3487" marR="3487" marT="3487" marB="0" anchor="ctr">
                    <a:lnL>
                      <a:noFill/>
                    </a:lnL>
                    <a:lnR>
                      <a:noFill/>
                    </a:lnR>
                    <a:lnT>
                      <a:noFill/>
                    </a:lnT>
                    <a:lnB>
                      <a:noFill/>
                    </a:lnB>
                  </a:tcPr>
                </a:tc>
                <a:tc>
                  <a:txBody>
                    <a:bodyPr/>
                    <a:lstStyle/>
                    <a:p>
                      <a:pPr algn="ctr" fontAlgn="ctr"/>
                      <a:r>
                        <a:rPr lang="fr-FR" sz="1600" b="0" i="0" u="none" strike="noStrike" dirty="0">
                          <a:solidFill>
                            <a:srgbClr val="000000"/>
                          </a:solidFill>
                          <a:effectLst/>
                          <a:latin typeface="Poppins" panose="00000500000000000000" pitchFamily="2" charset="0"/>
                          <a:cs typeface="Poppins" panose="00000500000000000000" pitchFamily="2" charset="0"/>
                        </a:rPr>
                        <a:t>972</a:t>
                      </a:r>
                    </a:p>
                  </a:txBody>
                  <a:tcPr marL="3487" marR="3487" marT="3487" marB="0" anchor="ctr">
                    <a:lnL>
                      <a:noFill/>
                    </a:lnL>
                    <a:lnR>
                      <a:noFill/>
                    </a:lnR>
                    <a:lnT>
                      <a:noFill/>
                    </a:lnT>
                    <a:lnB>
                      <a:noFill/>
                    </a:lnB>
                  </a:tcPr>
                </a:tc>
                <a:tc>
                  <a:txBody>
                    <a:bodyPr/>
                    <a:lstStyle/>
                    <a:p>
                      <a:pPr algn="l" fontAlgn="b"/>
                      <a:endParaRPr lang="fr-FR" sz="1600" b="0" i="0" u="none" strike="noStrike" dirty="0">
                        <a:solidFill>
                          <a:srgbClr val="000000"/>
                        </a:solidFill>
                        <a:effectLst/>
                        <a:latin typeface="Poppins" panose="00000500000000000000" pitchFamily="2" charset="0"/>
                        <a:cs typeface="Poppins" panose="00000500000000000000" pitchFamily="2" charset="0"/>
                      </a:endParaRPr>
                    </a:p>
                  </a:txBody>
                  <a:tcPr marL="3487" marR="3487" marT="3487" marB="0" anchor="b">
                    <a:lnL>
                      <a:noFill/>
                    </a:lnL>
                    <a:lnR>
                      <a:noFill/>
                    </a:lnR>
                    <a:lnT>
                      <a:noFill/>
                    </a:lnT>
                    <a:lnB>
                      <a:noFill/>
                    </a:lnB>
                  </a:tcPr>
                </a:tc>
                <a:tc>
                  <a:txBody>
                    <a:bodyPr/>
                    <a:lstStyle/>
                    <a:p>
                      <a:pPr algn="l" fontAlgn="b"/>
                      <a:endParaRPr lang="fr-FR" sz="1600" b="0" i="0" u="none" strike="noStrike" dirty="0">
                        <a:solidFill>
                          <a:srgbClr val="000000"/>
                        </a:solidFill>
                        <a:effectLst/>
                        <a:latin typeface="Poppins" panose="00000500000000000000" pitchFamily="2" charset="0"/>
                        <a:cs typeface="Poppins" panose="00000500000000000000" pitchFamily="2" charset="0"/>
                      </a:endParaRPr>
                    </a:p>
                  </a:txBody>
                  <a:tcPr marL="3487" marR="3487" marT="3487" marB="0" anchor="b">
                    <a:lnL>
                      <a:noFill/>
                    </a:lnL>
                    <a:lnR>
                      <a:noFill/>
                    </a:lnR>
                    <a:lnT>
                      <a:noFill/>
                    </a:lnT>
                    <a:lnB>
                      <a:noFill/>
                    </a:lnB>
                  </a:tcPr>
                </a:tc>
                <a:tc>
                  <a:txBody>
                    <a:bodyPr/>
                    <a:lstStyle/>
                    <a:p>
                      <a:pPr algn="l" fontAlgn="b"/>
                      <a:endParaRPr lang="fr-FR" sz="1600" b="0" i="0" u="none" strike="noStrike" dirty="0">
                        <a:solidFill>
                          <a:srgbClr val="000000"/>
                        </a:solidFill>
                        <a:effectLst/>
                        <a:latin typeface="Poppins" panose="00000500000000000000" pitchFamily="2" charset="0"/>
                        <a:cs typeface="Poppins" panose="00000500000000000000" pitchFamily="2" charset="0"/>
                      </a:endParaRPr>
                    </a:p>
                  </a:txBody>
                  <a:tcPr marL="3487" marR="3487" marT="3487" marB="0" anchor="b">
                    <a:lnL>
                      <a:noFill/>
                    </a:lnL>
                    <a:lnR>
                      <a:noFill/>
                    </a:lnR>
                    <a:lnT>
                      <a:noFill/>
                    </a:lnT>
                    <a:lnB>
                      <a:noFill/>
                    </a:lnB>
                  </a:tcPr>
                </a:tc>
                <a:tc>
                  <a:txBody>
                    <a:bodyPr/>
                    <a:lstStyle/>
                    <a:p>
                      <a:pPr algn="l" fontAlgn="b"/>
                      <a:endParaRPr lang="fr-FR" sz="1600" b="0" i="0" u="none" strike="noStrike" dirty="0">
                        <a:solidFill>
                          <a:srgbClr val="000000"/>
                        </a:solidFill>
                        <a:effectLst/>
                        <a:latin typeface="Poppins" panose="00000500000000000000" pitchFamily="2" charset="0"/>
                        <a:cs typeface="Poppins" panose="00000500000000000000" pitchFamily="2" charset="0"/>
                      </a:endParaRPr>
                    </a:p>
                  </a:txBody>
                  <a:tcPr marL="3487" marR="3487" marT="3487" marB="0" anchor="b">
                    <a:lnL>
                      <a:noFill/>
                    </a:lnL>
                    <a:lnR>
                      <a:noFill/>
                    </a:lnR>
                    <a:lnT>
                      <a:noFill/>
                    </a:lnT>
                    <a:lnB>
                      <a:noFill/>
                    </a:lnB>
                  </a:tcPr>
                </a:tc>
                <a:tc>
                  <a:txBody>
                    <a:bodyPr/>
                    <a:lstStyle/>
                    <a:p>
                      <a:pPr algn="l" fontAlgn="b"/>
                      <a:endParaRPr lang="fr-FR" sz="1600" b="0" i="0" u="none" strike="noStrike" dirty="0">
                        <a:solidFill>
                          <a:srgbClr val="000000"/>
                        </a:solidFill>
                        <a:effectLst/>
                        <a:latin typeface="Poppins" panose="00000500000000000000" pitchFamily="2" charset="0"/>
                        <a:cs typeface="Poppins" panose="00000500000000000000" pitchFamily="2" charset="0"/>
                      </a:endParaRPr>
                    </a:p>
                  </a:txBody>
                  <a:tcPr marL="3487" marR="3487" marT="3487" marB="0" anchor="b">
                    <a:lnL>
                      <a:noFill/>
                    </a:lnL>
                    <a:lnR>
                      <a:noFill/>
                    </a:lnR>
                    <a:lnT>
                      <a:noFill/>
                    </a:lnT>
                    <a:lnB>
                      <a:noFill/>
                    </a:lnB>
                  </a:tcPr>
                </a:tc>
                <a:tc>
                  <a:txBody>
                    <a:bodyPr/>
                    <a:lstStyle/>
                    <a:p>
                      <a:pPr algn="l" fontAlgn="b"/>
                      <a:endParaRPr lang="fr-FR" sz="1600" b="0" i="0" u="none" strike="noStrike" dirty="0">
                        <a:solidFill>
                          <a:srgbClr val="000000"/>
                        </a:solidFill>
                        <a:effectLst/>
                        <a:latin typeface="Poppins" panose="00000500000000000000" pitchFamily="2" charset="0"/>
                        <a:cs typeface="Poppins" panose="00000500000000000000" pitchFamily="2" charset="0"/>
                      </a:endParaRPr>
                    </a:p>
                  </a:txBody>
                  <a:tcPr marL="3487" marR="3487" marT="3487" marB="0" anchor="b">
                    <a:lnL>
                      <a:noFill/>
                    </a:lnL>
                    <a:lnR>
                      <a:noFill/>
                    </a:lnR>
                    <a:lnT>
                      <a:noFill/>
                    </a:lnT>
                    <a:lnB>
                      <a:noFill/>
                    </a:lnB>
                  </a:tcPr>
                </a:tc>
                <a:tc>
                  <a:txBody>
                    <a:bodyPr/>
                    <a:lstStyle/>
                    <a:p>
                      <a:pPr algn="l" fontAlgn="b"/>
                      <a:endParaRPr lang="fr-FR" sz="1600" b="0" i="0" u="none" strike="noStrike" dirty="0">
                        <a:solidFill>
                          <a:srgbClr val="000000"/>
                        </a:solidFill>
                        <a:effectLst/>
                        <a:latin typeface="Poppins" panose="00000500000000000000" pitchFamily="2" charset="0"/>
                        <a:cs typeface="Poppins" panose="00000500000000000000" pitchFamily="2" charset="0"/>
                      </a:endParaRPr>
                    </a:p>
                  </a:txBody>
                  <a:tcPr marL="3487" marR="3487" marT="3487" marB="0" anchor="b">
                    <a:lnL>
                      <a:noFill/>
                    </a:lnL>
                    <a:lnR>
                      <a:noFill/>
                    </a:lnR>
                    <a:lnT>
                      <a:noFill/>
                    </a:lnT>
                    <a:lnB>
                      <a:noFill/>
                    </a:lnB>
                  </a:tcPr>
                </a:tc>
                <a:tc>
                  <a:txBody>
                    <a:bodyPr/>
                    <a:lstStyle/>
                    <a:p>
                      <a:pPr algn="l" fontAlgn="b"/>
                      <a:endParaRPr lang="fr-FR" sz="1600" b="0" i="0" u="none" strike="noStrike" dirty="0">
                        <a:solidFill>
                          <a:srgbClr val="000000"/>
                        </a:solidFill>
                        <a:effectLst/>
                        <a:latin typeface="Poppins" panose="00000500000000000000" pitchFamily="2" charset="0"/>
                        <a:cs typeface="Poppins" panose="00000500000000000000" pitchFamily="2" charset="0"/>
                      </a:endParaRPr>
                    </a:p>
                  </a:txBody>
                  <a:tcPr marL="3487" marR="3487" marT="3487" marB="0" anchor="b">
                    <a:lnL>
                      <a:noFill/>
                    </a:lnL>
                    <a:lnR>
                      <a:noFill/>
                    </a:lnR>
                    <a:lnT>
                      <a:noFill/>
                    </a:lnT>
                    <a:lnB>
                      <a:noFill/>
                    </a:lnB>
                  </a:tcPr>
                </a:tc>
                <a:tc>
                  <a:txBody>
                    <a:bodyPr/>
                    <a:lstStyle/>
                    <a:p>
                      <a:pPr algn="l" fontAlgn="b"/>
                      <a:endParaRPr lang="fr-FR" sz="1600" b="0" i="0" u="none" strike="noStrike" dirty="0">
                        <a:solidFill>
                          <a:srgbClr val="000000"/>
                        </a:solidFill>
                        <a:effectLst/>
                        <a:latin typeface="Poppins" panose="00000500000000000000" pitchFamily="2" charset="0"/>
                        <a:cs typeface="Poppins" panose="00000500000000000000" pitchFamily="2" charset="0"/>
                      </a:endParaRPr>
                    </a:p>
                  </a:txBody>
                  <a:tcPr marL="3487" marR="3487" marT="3487" marB="0" anchor="b">
                    <a:lnL>
                      <a:noFill/>
                    </a:lnL>
                    <a:lnR>
                      <a:noFill/>
                    </a:lnR>
                    <a:lnT>
                      <a:noFill/>
                    </a:lnT>
                    <a:lnB>
                      <a:noFill/>
                    </a:lnB>
                  </a:tcPr>
                </a:tc>
                <a:tc>
                  <a:txBody>
                    <a:bodyPr/>
                    <a:lstStyle/>
                    <a:p>
                      <a:pPr algn="l" fontAlgn="b"/>
                      <a:endParaRPr lang="fr-FR" sz="1600" b="0" i="0" u="none" strike="noStrike" dirty="0">
                        <a:solidFill>
                          <a:srgbClr val="000000"/>
                        </a:solidFill>
                        <a:effectLst/>
                        <a:latin typeface="Poppins" panose="00000500000000000000" pitchFamily="2" charset="0"/>
                        <a:cs typeface="Poppins" panose="00000500000000000000" pitchFamily="2" charset="0"/>
                      </a:endParaRPr>
                    </a:p>
                  </a:txBody>
                  <a:tcPr marL="3487" marR="3487" marT="3487" marB="0" anchor="b">
                    <a:lnL>
                      <a:noFill/>
                    </a:lnL>
                    <a:lnR>
                      <a:noFill/>
                    </a:lnR>
                    <a:lnT>
                      <a:noFill/>
                    </a:lnT>
                    <a:lnB>
                      <a:noFill/>
                    </a:lnB>
                  </a:tcPr>
                </a:tc>
                <a:extLst>
                  <a:ext uri="{0D108BD9-81ED-4DB2-BD59-A6C34878D82A}">
                    <a16:rowId xmlns:a16="http://schemas.microsoft.com/office/drawing/2014/main" val="2160629958"/>
                  </a:ext>
                </a:extLst>
              </a:tr>
              <a:tr h="274000">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Indice HEB3</a:t>
                      </a:r>
                    </a:p>
                  </a:txBody>
                  <a:tcPr marL="3487" marR="3487" marT="3487" marB="0" anchor="ctr">
                    <a:lnL>
                      <a:noFill/>
                    </a:lnL>
                    <a:lnR>
                      <a:noFill/>
                    </a:lnR>
                    <a:lnT>
                      <a:noFill/>
                    </a:lnT>
                    <a:lnB>
                      <a:noFill/>
                    </a:lnB>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1067</a:t>
                      </a:r>
                    </a:p>
                  </a:txBody>
                  <a:tcPr marL="3487" marR="3487" marT="3487" marB="0" anchor="ctr">
                    <a:lnL>
                      <a:noFill/>
                    </a:lnL>
                    <a:lnR>
                      <a:noFill/>
                    </a:lnR>
                    <a:lnT>
                      <a:noFill/>
                    </a:lnT>
                    <a:lnB>
                      <a:noFill/>
                    </a:lnB>
                  </a:tcPr>
                </a:tc>
                <a:tc>
                  <a:txBody>
                    <a:bodyPr/>
                    <a:lstStyle/>
                    <a:p>
                      <a:pPr algn="l" fontAlgn="b"/>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3487" marR="3487" marT="3487" marB="0" anchor="b">
                    <a:lnL>
                      <a:noFill/>
                    </a:lnL>
                    <a:lnR>
                      <a:noFill/>
                    </a:lnR>
                    <a:lnT>
                      <a:noFill/>
                    </a:lnT>
                    <a:lnB>
                      <a:noFill/>
                    </a:lnB>
                  </a:tcPr>
                </a:tc>
                <a:tc>
                  <a:txBody>
                    <a:bodyPr/>
                    <a:lstStyle/>
                    <a:p>
                      <a:pPr algn="l" fontAlgn="b"/>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3487" marR="3487" marT="3487" marB="0" anchor="b">
                    <a:lnL>
                      <a:noFill/>
                    </a:lnL>
                    <a:lnR>
                      <a:noFill/>
                    </a:lnR>
                    <a:lnT>
                      <a:noFill/>
                    </a:lnT>
                    <a:lnB>
                      <a:noFill/>
                    </a:lnB>
                  </a:tcPr>
                </a:tc>
                <a:tc>
                  <a:txBody>
                    <a:bodyPr/>
                    <a:lstStyle/>
                    <a:p>
                      <a:pPr algn="l" fontAlgn="b"/>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3487" marR="3487" marT="3487" marB="0" anchor="b">
                    <a:lnL>
                      <a:noFill/>
                    </a:lnL>
                    <a:lnR>
                      <a:noFill/>
                    </a:lnR>
                    <a:lnT>
                      <a:noFill/>
                    </a:lnT>
                    <a:lnB>
                      <a:noFill/>
                    </a:lnB>
                  </a:tcPr>
                </a:tc>
                <a:tc>
                  <a:txBody>
                    <a:bodyPr/>
                    <a:lstStyle/>
                    <a:p>
                      <a:pPr algn="l" fontAlgn="b"/>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3487" marR="3487" marT="3487" marB="0" anchor="b">
                    <a:lnL>
                      <a:noFill/>
                    </a:lnL>
                    <a:lnR>
                      <a:noFill/>
                    </a:lnR>
                    <a:lnT>
                      <a:noFill/>
                    </a:lnT>
                    <a:lnB>
                      <a:noFill/>
                    </a:lnB>
                  </a:tcPr>
                </a:tc>
                <a:tc>
                  <a:txBody>
                    <a:bodyPr/>
                    <a:lstStyle/>
                    <a:p>
                      <a:pPr algn="l" fontAlgn="b"/>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3487" marR="3487" marT="3487" marB="0" anchor="b">
                    <a:lnL>
                      <a:noFill/>
                    </a:lnL>
                    <a:lnR>
                      <a:noFill/>
                    </a:lnR>
                    <a:lnT>
                      <a:noFill/>
                    </a:lnT>
                    <a:lnB>
                      <a:noFill/>
                    </a:lnB>
                  </a:tcPr>
                </a:tc>
                <a:tc>
                  <a:txBody>
                    <a:bodyPr/>
                    <a:lstStyle/>
                    <a:p>
                      <a:pPr algn="l" fontAlgn="b"/>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3487" marR="3487" marT="3487" marB="0" anchor="b">
                    <a:lnL>
                      <a:noFill/>
                    </a:lnL>
                    <a:lnR>
                      <a:noFill/>
                    </a:lnR>
                    <a:lnT>
                      <a:noFill/>
                    </a:lnT>
                    <a:lnB>
                      <a:noFill/>
                    </a:lnB>
                  </a:tcPr>
                </a:tc>
                <a:tc>
                  <a:txBody>
                    <a:bodyPr/>
                    <a:lstStyle/>
                    <a:p>
                      <a:pPr algn="l" fontAlgn="b"/>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3487" marR="3487" marT="3487" marB="0" anchor="b">
                    <a:lnL>
                      <a:noFill/>
                    </a:lnL>
                    <a:lnR>
                      <a:noFill/>
                    </a:lnR>
                    <a:lnT>
                      <a:noFill/>
                    </a:lnT>
                    <a:lnB>
                      <a:noFill/>
                    </a:lnB>
                  </a:tcPr>
                </a:tc>
                <a:tc>
                  <a:txBody>
                    <a:bodyPr/>
                    <a:lstStyle/>
                    <a:p>
                      <a:pPr algn="l" fontAlgn="b"/>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3487" marR="3487" marT="3487" marB="0" anchor="b">
                    <a:lnL>
                      <a:noFill/>
                    </a:lnL>
                    <a:lnR>
                      <a:noFill/>
                    </a:lnR>
                    <a:lnT>
                      <a:noFill/>
                    </a:lnT>
                    <a:lnB>
                      <a:noFill/>
                    </a:lnB>
                  </a:tcPr>
                </a:tc>
                <a:tc>
                  <a:txBody>
                    <a:bodyPr/>
                    <a:lstStyle/>
                    <a:p>
                      <a:pPr algn="l" fontAlgn="b"/>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3487" marR="3487" marT="3487" marB="0" anchor="b">
                    <a:lnL>
                      <a:noFill/>
                    </a:lnL>
                    <a:lnR>
                      <a:noFill/>
                    </a:lnR>
                    <a:lnT>
                      <a:noFill/>
                    </a:lnT>
                    <a:lnB>
                      <a:noFill/>
                    </a:lnB>
                  </a:tcPr>
                </a:tc>
                <a:tc>
                  <a:txBody>
                    <a:bodyPr/>
                    <a:lstStyle/>
                    <a:p>
                      <a:pPr algn="l" fontAlgn="b"/>
                      <a:endParaRPr lang="fr-FR" sz="1600" b="0" i="0" u="none" strike="noStrike" dirty="0">
                        <a:solidFill>
                          <a:srgbClr val="000000"/>
                        </a:solidFill>
                        <a:effectLst/>
                        <a:latin typeface="Poppins" panose="00000500000000000000" pitchFamily="2" charset="0"/>
                        <a:cs typeface="Poppins" panose="00000500000000000000" pitchFamily="2" charset="0"/>
                      </a:endParaRPr>
                    </a:p>
                  </a:txBody>
                  <a:tcPr marL="3487" marR="3487" marT="3487" marB="0" anchor="b">
                    <a:lnL>
                      <a:noFill/>
                    </a:lnL>
                    <a:lnR>
                      <a:noFill/>
                    </a:lnR>
                    <a:lnT>
                      <a:noFill/>
                    </a:lnT>
                    <a:lnB>
                      <a:noFill/>
                    </a:lnB>
                  </a:tcPr>
                </a:tc>
                <a:extLst>
                  <a:ext uri="{0D108BD9-81ED-4DB2-BD59-A6C34878D82A}">
                    <a16:rowId xmlns:a16="http://schemas.microsoft.com/office/drawing/2014/main" val="4140087517"/>
                  </a:ext>
                </a:extLst>
              </a:tr>
              <a:tr h="544137">
                <a:tc gridSpan="2">
                  <a:txBody>
                    <a:bodyPr/>
                    <a:lstStyle/>
                    <a:p>
                      <a:pPr algn="ctr" fontAlgn="b"/>
                      <a:r>
                        <a:rPr lang="fr-FR" sz="1600" b="0" i="0" u="none" strike="noStrike">
                          <a:solidFill>
                            <a:srgbClr val="000000"/>
                          </a:solidFill>
                          <a:effectLst/>
                          <a:latin typeface="Poppins" panose="00000500000000000000" pitchFamily="2" charset="0"/>
                          <a:cs typeface="Poppins" panose="00000500000000000000" pitchFamily="2" charset="0"/>
                        </a:rPr>
                        <a:t>Gains possibles si fin en hors classe</a:t>
                      </a:r>
                    </a:p>
                  </a:txBody>
                  <a:tcPr marL="3487" marR="3487" marT="3487" marB="0" anchor="b">
                    <a:lnL>
                      <a:noFill/>
                    </a:lnL>
                    <a:lnR>
                      <a:noFill/>
                    </a:lnR>
                    <a:lnT>
                      <a:noFill/>
                    </a:lnT>
                    <a:lnB>
                      <a:noFill/>
                    </a:lnB>
                  </a:tcPr>
                </a:tc>
                <a:tc hMerge="1">
                  <a:txBody>
                    <a:bodyPr/>
                    <a:lstStyle/>
                    <a:p>
                      <a:pPr algn="l" fontAlgn="b"/>
                      <a:endParaRPr lang="fr-FR" sz="1200" b="0" i="0" u="none" strike="noStrike" dirty="0">
                        <a:solidFill>
                          <a:srgbClr val="000000"/>
                        </a:solidFill>
                        <a:effectLst/>
                        <a:latin typeface="Calibri" panose="020F0502020204030204" pitchFamily="34" charset="0"/>
                      </a:endParaRPr>
                    </a:p>
                  </a:txBody>
                  <a:tcPr marL="4690" marR="4690" marT="4690" marB="0" anchor="b">
                    <a:lnL>
                      <a:noFill/>
                    </a:lnL>
                    <a:lnR>
                      <a:noFill/>
                    </a:lnR>
                    <a:lnT>
                      <a:noFill/>
                    </a:lnT>
                    <a:lnB>
                      <a:noFill/>
                    </a:lnB>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12513</a:t>
                      </a:r>
                    </a:p>
                  </a:txBody>
                  <a:tcPr marL="3487" marR="3487" marT="3487" marB="0" anchor="ctr">
                    <a:lnL>
                      <a:noFill/>
                    </a:lnL>
                    <a:lnR>
                      <a:noFill/>
                    </a:lnR>
                    <a:lnT>
                      <a:noFill/>
                    </a:lnT>
                    <a:lnB>
                      <a:noFill/>
                    </a:lnB>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12513</a:t>
                      </a:r>
                    </a:p>
                  </a:txBody>
                  <a:tcPr marL="3487" marR="3487" marT="3487" marB="0" anchor="ctr">
                    <a:lnL>
                      <a:noFill/>
                    </a:lnL>
                    <a:lnR>
                      <a:noFill/>
                    </a:lnR>
                    <a:lnT>
                      <a:noFill/>
                    </a:lnT>
                    <a:lnB>
                      <a:noFill/>
                    </a:lnB>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10010</a:t>
                      </a:r>
                    </a:p>
                  </a:txBody>
                  <a:tcPr marL="3487" marR="3487" marT="3487" marB="0" anchor="ctr">
                    <a:lnL>
                      <a:noFill/>
                    </a:lnL>
                    <a:lnR>
                      <a:noFill/>
                    </a:lnR>
                    <a:lnT>
                      <a:noFill/>
                    </a:lnT>
                    <a:lnB>
                      <a:noFill/>
                    </a:lnB>
                  </a:tcPr>
                </a:tc>
                <a:tc>
                  <a:txBody>
                    <a:bodyPr/>
                    <a:lstStyle/>
                    <a:p>
                      <a:pPr algn="ctr" fontAlgn="ctr"/>
                      <a:r>
                        <a:rPr lang="fr-FR" sz="1600" b="1" i="0" u="none" strike="noStrike" dirty="0">
                          <a:solidFill>
                            <a:srgbClr val="000000"/>
                          </a:solidFill>
                          <a:effectLst/>
                          <a:latin typeface="Poppins" panose="00000500000000000000" pitchFamily="2" charset="0"/>
                          <a:cs typeface="Poppins" panose="00000500000000000000" pitchFamily="2" charset="0"/>
                        </a:rPr>
                        <a:t>10010</a:t>
                      </a:r>
                    </a:p>
                  </a:txBody>
                  <a:tcPr marL="3487" marR="3487" marT="3487" marB="0" anchor="ctr">
                    <a:lnL>
                      <a:noFill/>
                    </a:lnL>
                    <a:lnR>
                      <a:noFill/>
                    </a:lnR>
                    <a:lnT>
                      <a:noFill/>
                    </a:lnT>
                    <a:lnB>
                      <a:noFill/>
                    </a:lnB>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10010</a:t>
                      </a:r>
                    </a:p>
                  </a:txBody>
                  <a:tcPr marL="3487" marR="3487" marT="3487" marB="0" anchor="ctr">
                    <a:lnL>
                      <a:noFill/>
                    </a:lnL>
                    <a:lnR>
                      <a:noFill/>
                    </a:lnR>
                    <a:lnT>
                      <a:noFill/>
                    </a:lnT>
                    <a:lnB>
                      <a:noFill/>
                    </a:lnB>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10010</a:t>
                      </a:r>
                    </a:p>
                  </a:txBody>
                  <a:tcPr marL="3487" marR="3487" marT="3487" marB="0" anchor="ctr">
                    <a:lnL>
                      <a:noFill/>
                    </a:lnL>
                    <a:lnR>
                      <a:noFill/>
                    </a:lnR>
                    <a:lnT>
                      <a:noFill/>
                    </a:lnT>
                    <a:lnB>
                      <a:noFill/>
                    </a:lnB>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8264</a:t>
                      </a:r>
                    </a:p>
                  </a:txBody>
                  <a:tcPr marL="3487" marR="3487" marT="3487" marB="0" anchor="ctr">
                    <a:lnL>
                      <a:noFill/>
                    </a:lnL>
                    <a:lnR>
                      <a:noFill/>
                    </a:lnR>
                    <a:lnT>
                      <a:noFill/>
                    </a:lnT>
                    <a:lnB>
                      <a:noFill/>
                    </a:lnB>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8264</a:t>
                      </a:r>
                    </a:p>
                  </a:txBody>
                  <a:tcPr marL="3487" marR="3487" marT="3487" marB="0" anchor="ctr">
                    <a:lnL>
                      <a:noFill/>
                    </a:lnL>
                    <a:lnR>
                      <a:noFill/>
                    </a:lnR>
                    <a:lnT>
                      <a:noFill/>
                    </a:lnT>
                    <a:lnB>
                      <a:noFill/>
                    </a:lnB>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8264</a:t>
                      </a:r>
                    </a:p>
                  </a:txBody>
                  <a:tcPr marL="3487" marR="3487" marT="3487" marB="0" anchor="ctr">
                    <a:lnL>
                      <a:noFill/>
                    </a:lnL>
                    <a:lnR>
                      <a:noFill/>
                    </a:lnR>
                    <a:lnT>
                      <a:noFill/>
                    </a:lnT>
                    <a:lnB>
                      <a:noFill/>
                    </a:lnB>
                  </a:tcPr>
                </a:tc>
                <a:tc>
                  <a:txBody>
                    <a:bodyPr/>
                    <a:lstStyle/>
                    <a:p>
                      <a:pPr algn="ctr" fontAlgn="ctr"/>
                      <a:r>
                        <a:rPr lang="fr-FR" sz="1600" b="1" i="0" u="none" strike="noStrike" dirty="0">
                          <a:solidFill>
                            <a:srgbClr val="000000"/>
                          </a:solidFill>
                          <a:effectLst/>
                          <a:latin typeface="Poppins" panose="00000500000000000000" pitchFamily="2" charset="0"/>
                          <a:cs typeface="Poppins" panose="00000500000000000000" pitchFamily="2" charset="0"/>
                        </a:rPr>
                        <a:t>8264</a:t>
                      </a:r>
                    </a:p>
                  </a:txBody>
                  <a:tcPr marL="3487" marR="3487" marT="3487" marB="0" anchor="ctr">
                    <a:lnL>
                      <a:noFill/>
                    </a:lnL>
                    <a:lnR>
                      <a:noFill/>
                    </a:lnR>
                    <a:lnT>
                      <a:noFill/>
                    </a:lnT>
                    <a:lnB>
                      <a:noFill/>
                    </a:lnB>
                  </a:tcPr>
                </a:tc>
                <a:extLst>
                  <a:ext uri="{0D108BD9-81ED-4DB2-BD59-A6C34878D82A}">
                    <a16:rowId xmlns:a16="http://schemas.microsoft.com/office/drawing/2014/main" val="208530431"/>
                  </a:ext>
                </a:extLst>
              </a:tr>
              <a:tr h="814275">
                <a:tc gridSpan="2">
                  <a:txBody>
                    <a:bodyPr/>
                    <a:lstStyle/>
                    <a:p>
                      <a:pPr algn="ctr" fontAlgn="b"/>
                      <a:r>
                        <a:rPr lang="fr-FR" sz="1600" b="0" i="0" u="none" strike="noStrike" dirty="0">
                          <a:solidFill>
                            <a:srgbClr val="000000"/>
                          </a:solidFill>
                          <a:effectLst/>
                          <a:latin typeface="Poppins" panose="00000500000000000000" pitchFamily="2" charset="0"/>
                          <a:cs typeface="Poppins" panose="00000500000000000000" pitchFamily="2" charset="0"/>
                        </a:rPr>
                        <a:t>Gains possibles si fin en classe exceptionnelle</a:t>
                      </a:r>
                    </a:p>
                  </a:txBody>
                  <a:tcPr marL="3487" marR="3487" marT="3487" marB="0" anchor="b">
                    <a:lnL>
                      <a:noFill/>
                    </a:lnL>
                    <a:lnR>
                      <a:noFill/>
                    </a:lnR>
                    <a:lnT>
                      <a:noFill/>
                    </a:lnT>
                    <a:lnB>
                      <a:noFill/>
                    </a:lnB>
                  </a:tcPr>
                </a:tc>
                <a:tc hMerge="1">
                  <a:txBody>
                    <a:bodyPr/>
                    <a:lstStyle/>
                    <a:p>
                      <a:pPr algn="l" fontAlgn="b"/>
                      <a:endParaRPr lang="fr-FR" sz="1200" b="0" i="0" u="none" strike="noStrike" dirty="0">
                        <a:solidFill>
                          <a:srgbClr val="000000"/>
                        </a:solidFill>
                        <a:effectLst/>
                        <a:latin typeface="Calibri" panose="020F0502020204030204" pitchFamily="34" charset="0"/>
                      </a:endParaRPr>
                    </a:p>
                  </a:txBody>
                  <a:tcPr marL="4690" marR="4690" marT="4690" marB="0" anchor="b">
                    <a:lnL>
                      <a:noFill/>
                    </a:lnL>
                    <a:lnR>
                      <a:noFill/>
                    </a:lnR>
                    <a:lnT>
                      <a:noFill/>
                    </a:lnT>
                    <a:lnB>
                      <a:noFill/>
                    </a:lnB>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18042</a:t>
                      </a:r>
                    </a:p>
                  </a:txBody>
                  <a:tcPr marL="3487" marR="3487" marT="3487" marB="0" anchor="ctr">
                    <a:lnL>
                      <a:noFill/>
                    </a:lnL>
                    <a:lnR>
                      <a:noFill/>
                    </a:lnR>
                    <a:lnT>
                      <a:noFill/>
                    </a:lnT>
                    <a:lnB>
                      <a:noFill/>
                    </a:lnB>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18042</a:t>
                      </a:r>
                    </a:p>
                  </a:txBody>
                  <a:tcPr marL="3487" marR="3487" marT="3487" marB="0" anchor="ctr">
                    <a:lnL>
                      <a:noFill/>
                    </a:lnL>
                    <a:lnR>
                      <a:noFill/>
                    </a:lnR>
                    <a:lnT>
                      <a:noFill/>
                    </a:lnT>
                    <a:lnB>
                      <a:noFill/>
                    </a:lnB>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15540</a:t>
                      </a:r>
                    </a:p>
                  </a:txBody>
                  <a:tcPr marL="3487" marR="3487" marT="3487" marB="0" anchor="ctr">
                    <a:lnL>
                      <a:noFill/>
                    </a:lnL>
                    <a:lnR>
                      <a:noFill/>
                    </a:lnR>
                    <a:lnT>
                      <a:noFill/>
                    </a:lnT>
                    <a:lnB>
                      <a:noFill/>
                    </a:lnB>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15540</a:t>
                      </a:r>
                    </a:p>
                  </a:txBody>
                  <a:tcPr marL="3487" marR="3487" marT="3487" marB="0" anchor="ctr">
                    <a:lnL>
                      <a:noFill/>
                    </a:lnL>
                    <a:lnR>
                      <a:noFill/>
                    </a:lnR>
                    <a:lnT>
                      <a:noFill/>
                    </a:lnT>
                    <a:lnB>
                      <a:noFill/>
                    </a:lnB>
                  </a:tcPr>
                </a:tc>
                <a:tc>
                  <a:txBody>
                    <a:bodyPr/>
                    <a:lstStyle/>
                    <a:p>
                      <a:pPr algn="ctr" fontAlgn="ctr"/>
                      <a:r>
                        <a:rPr lang="fr-FR" sz="1600" b="1" i="0" u="none" strike="noStrike" dirty="0">
                          <a:solidFill>
                            <a:srgbClr val="000000"/>
                          </a:solidFill>
                          <a:effectLst/>
                          <a:latin typeface="Poppins" panose="00000500000000000000" pitchFamily="2" charset="0"/>
                          <a:cs typeface="Poppins" panose="00000500000000000000" pitchFamily="2" charset="0"/>
                        </a:rPr>
                        <a:t>15540</a:t>
                      </a:r>
                    </a:p>
                  </a:txBody>
                  <a:tcPr marL="3487" marR="3487" marT="3487" marB="0" anchor="ctr">
                    <a:lnL>
                      <a:noFill/>
                    </a:lnL>
                    <a:lnR>
                      <a:noFill/>
                    </a:lnR>
                    <a:lnT>
                      <a:noFill/>
                    </a:lnT>
                    <a:lnB>
                      <a:noFill/>
                    </a:lnB>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15540</a:t>
                      </a:r>
                    </a:p>
                  </a:txBody>
                  <a:tcPr marL="3487" marR="3487" marT="3487" marB="0" anchor="ctr">
                    <a:lnL>
                      <a:noFill/>
                    </a:lnL>
                    <a:lnR>
                      <a:noFill/>
                    </a:lnR>
                    <a:lnT>
                      <a:noFill/>
                    </a:lnT>
                    <a:lnB>
                      <a:noFill/>
                    </a:lnB>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13793</a:t>
                      </a:r>
                    </a:p>
                  </a:txBody>
                  <a:tcPr marL="3487" marR="3487" marT="3487" marB="0" anchor="ctr">
                    <a:lnL>
                      <a:noFill/>
                    </a:lnL>
                    <a:lnR>
                      <a:noFill/>
                    </a:lnR>
                    <a:lnT>
                      <a:noFill/>
                    </a:lnT>
                    <a:lnB>
                      <a:noFill/>
                    </a:lnB>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13793</a:t>
                      </a:r>
                    </a:p>
                  </a:txBody>
                  <a:tcPr marL="3487" marR="3487" marT="3487" marB="0" anchor="ctr">
                    <a:lnL>
                      <a:noFill/>
                    </a:lnL>
                    <a:lnR>
                      <a:noFill/>
                    </a:lnR>
                    <a:lnT>
                      <a:noFill/>
                    </a:lnT>
                    <a:lnB>
                      <a:noFill/>
                    </a:lnB>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13793</a:t>
                      </a:r>
                    </a:p>
                  </a:txBody>
                  <a:tcPr marL="3487" marR="3487" marT="3487" marB="0" anchor="ctr">
                    <a:lnL>
                      <a:noFill/>
                    </a:lnL>
                    <a:lnR>
                      <a:noFill/>
                    </a:lnR>
                    <a:lnT>
                      <a:noFill/>
                    </a:lnT>
                    <a:lnB>
                      <a:noFill/>
                    </a:lnB>
                  </a:tcPr>
                </a:tc>
                <a:tc>
                  <a:txBody>
                    <a:bodyPr/>
                    <a:lstStyle/>
                    <a:p>
                      <a:pPr algn="ctr" fontAlgn="ctr"/>
                      <a:r>
                        <a:rPr lang="fr-FR" sz="1600" b="1" i="0" u="none" strike="noStrike" dirty="0">
                          <a:solidFill>
                            <a:srgbClr val="000000"/>
                          </a:solidFill>
                          <a:effectLst/>
                          <a:latin typeface="Poppins" panose="00000500000000000000" pitchFamily="2" charset="0"/>
                          <a:cs typeface="Poppins" panose="00000500000000000000" pitchFamily="2" charset="0"/>
                        </a:rPr>
                        <a:t>13793</a:t>
                      </a:r>
                    </a:p>
                  </a:txBody>
                  <a:tcPr marL="3487" marR="3487" marT="3487" marB="0" anchor="ctr">
                    <a:lnL>
                      <a:noFill/>
                    </a:lnL>
                    <a:lnR>
                      <a:noFill/>
                    </a:lnR>
                    <a:lnT>
                      <a:noFill/>
                    </a:lnT>
                    <a:lnB>
                      <a:noFill/>
                    </a:lnB>
                  </a:tcPr>
                </a:tc>
                <a:extLst>
                  <a:ext uri="{0D108BD9-81ED-4DB2-BD59-A6C34878D82A}">
                    <a16:rowId xmlns:a16="http://schemas.microsoft.com/office/drawing/2014/main" val="35853044"/>
                  </a:ext>
                </a:extLst>
              </a:tr>
            </a:tbl>
          </a:graphicData>
        </a:graphic>
      </p:graphicFrame>
    </p:spTree>
    <p:extLst>
      <p:ext uri="{BB962C8B-B14F-4D97-AF65-F5344CB8AC3E}">
        <p14:creationId xmlns:p14="http://schemas.microsoft.com/office/powerpoint/2010/main" val="81034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re 1">
            <a:extLst>
              <a:ext uri="{FF2B5EF4-FFF2-40B4-BE49-F238E27FC236}">
                <a16:creationId xmlns:a16="http://schemas.microsoft.com/office/drawing/2014/main" id="{D1B7724D-2916-295B-C10E-97937BCB96D9}"/>
              </a:ext>
            </a:extLst>
          </p:cNvPr>
          <p:cNvSpPr>
            <a:spLocks noGrp="1"/>
          </p:cNvSpPr>
          <p:nvPr>
            <p:ph type="title"/>
          </p:nvPr>
        </p:nvSpPr>
        <p:spPr>
          <a:xfrm>
            <a:off x="479394" y="1070800"/>
            <a:ext cx="3939688" cy="5583126"/>
          </a:xfrm>
        </p:spPr>
        <p:txBody>
          <a:bodyPr>
            <a:normAutofit/>
          </a:bodyPr>
          <a:lstStyle/>
          <a:p>
            <a:pPr algn="r"/>
            <a:r>
              <a:rPr lang="fr-FR" sz="6200" b="1" dirty="0">
                <a:latin typeface="Poppins" panose="00000500000000000000" pitchFamily="2" charset="0"/>
                <a:cs typeface="Poppins" panose="00000500000000000000" pitchFamily="2" charset="0"/>
              </a:rPr>
              <a:t>MESURES SOCLE</a:t>
            </a:r>
            <a:br>
              <a:rPr lang="fr-FR" sz="6200" b="1" dirty="0">
                <a:latin typeface="Poppins" panose="00000500000000000000" pitchFamily="2" charset="0"/>
                <a:cs typeface="Poppins" panose="00000500000000000000" pitchFamily="2" charset="0"/>
              </a:rPr>
            </a:br>
            <a:r>
              <a:rPr lang="fr-FR" sz="6200" b="1" dirty="0">
                <a:latin typeface="Poppins" panose="00000500000000000000" pitchFamily="2" charset="0"/>
                <a:cs typeface="Poppins" panose="00000500000000000000" pitchFamily="2" charset="0"/>
              </a:rPr>
              <a:t>des mesures de carrières </a:t>
            </a:r>
          </a:p>
        </p:txBody>
      </p:sp>
      <p:sp>
        <p:nvSpPr>
          <p:cNvPr id="4" name="Espace réservé du numéro de diapositive 3">
            <a:extLst>
              <a:ext uri="{FF2B5EF4-FFF2-40B4-BE49-F238E27FC236}">
                <a16:creationId xmlns:a16="http://schemas.microsoft.com/office/drawing/2014/main" id="{52790363-CC6B-1607-C81B-F4F7A2CDE543}"/>
              </a:ext>
            </a:extLst>
          </p:cNvPr>
          <p:cNvSpPr>
            <a:spLocks noGrp="1"/>
          </p:cNvSpPr>
          <p:nvPr>
            <p:ph type="sldNum" sz="quarter" idx="12"/>
          </p:nvPr>
        </p:nvSpPr>
        <p:spPr>
          <a:xfrm>
            <a:off x="8610600" y="320400"/>
            <a:ext cx="2743200" cy="365125"/>
          </a:xfrm>
        </p:spPr>
        <p:txBody>
          <a:bodyPr>
            <a:normAutofit/>
          </a:bodyPr>
          <a:lstStyle/>
          <a:p>
            <a:pPr>
              <a:spcAft>
                <a:spcPts val="600"/>
              </a:spcAft>
            </a:pPr>
            <a:fld id="{4AD7409B-4553-44EB-9B26-5A3672F0CFC6}" type="slidenum">
              <a:rPr lang="fr-FR">
                <a:solidFill>
                  <a:schemeClr val="tx1">
                    <a:alpha val="60000"/>
                  </a:schemeClr>
                </a:solidFill>
              </a:rPr>
              <a:pPr>
                <a:spcAft>
                  <a:spcPts val="600"/>
                </a:spcAft>
              </a:pPr>
              <a:t>22</a:t>
            </a:fld>
            <a:endParaRPr lang="fr-FR">
              <a:solidFill>
                <a:schemeClr val="tx1">
                  <a:alpha val="60000"/>
                </a:schemeClr>
              </a:solidFill>
            </a:endParaRPr>
          </a:p>
        </p:txBody>
      </p:sp>
      <p:cxnSp>
        <p:nvCxnSpPr>
          <p:cNvPr id="19" name="Straight Connector 18">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3" name="Espace réservé du contenu 2">
            <a:extLst>
              <a:ext uri="{FF2B5EF4-FFF2-40B4-BE49-F238E27FC236}">
                <a16:creationId xmlns:a16="http://schemas.microsoft.com/office/drawing/2014/main" id="{CA5AD01E-05B9-A690-549A-5F7A731D35E8}"/>
              </a:ext>
            </a:extLst>
          </p:cNvPr>
          <p:cNvGraphicFramePr>
            <a:graphicFrameLocks noGrp="1"/>
          </p:cNvGraphicFramePr>
          <p:nvPr>
            <p:ph idx="1"/>
            <p:extLst>
              <p:ext uri="{D42A27DB-BD31-4B8C-83A1-F6EECF244321}">
                <p14:modId xmlns:p14="http://schemas.microsoft.com/office/powerpoint/2010/main" val="2597950402"/>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7221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1B7724D-2916-295B-C10E-97937BCB96D9}"/>
              </a:ext>
            </a:extLst>
          </p:cNvPr>
          <p:cNvSpPr>
            <a:spLocks noGrp="1"/>
          </p:cNvSpPr>
          <p:nvPr>
            <p:ph type="title"/>
          </p:nvPr>
        </p:nvSpPr>
        <p:spPr>
          <a:xfrm>
            <a:off x="159391" y="1153572"/>
            <a:ext cx="3775046" cy="4461163"/>
          </a:xfrm>
        </p:spPr>
        <p:txBody>
          <a:bodyPr>
            <a:normAutofit/>
          </a:bodyPr>
          <a:lstStyle/>
          <a:p>
            <a:r>
              <a:rPr lang="fr-FR" b="1" dirty="0">
                <a:solidFill>
                  <a:srgbClr val="FFFFFF"/>
                </a:solidFill>
              </a:rPr>
              <a:t>Quel accès à la classe exceptionnelle ? </a:t>
            </a:r>
          </a:p>
        </p:txBody>
      </p:sp>
      <p:sp>
        <p:nvSpPr>
          <p:cNvPr id="20"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Espace réservé du numéro de diapositive 3">
            <a:extLst>
              <a:ext uri="{FF2B5EF4-FFF2-40B4-BE49-F238E27FC236}">
                <a16:creationId xmlns:a16="http://schemas.microsoft.com/office/drawing/2014/main" id="{52790363-CC6B-1607-C81B-F4F7A2CDE543}"/>
              </a:ext>
            </a:extLst>
          </p:cNvPr>
          <p:cNvSpPr>
            <a:spLocks noGrp="1"/>
          </p:cNvSpPr>
          <p:nvPr>
            <p:ph type="sldNum" sz="quarter" idx="12"/>
          </p:nvPr>
        </p:nvSpPr>
        <p:spPr>
          <a:xfrm>
            <a:off x="9541564" y="6356350"/>
            <a:ext cx="1812235" cy="365125"/>
          </a:xfrm>
        </p:spPr>
        <p:txBody>
          <a:bodyPr>
            <a:normAutofit/>
          </a:bodyPr>
          <a:lstStyle/>
          <a:p>
            <a:pPr>
              <a:spcAft>
                <a:spcPts val="600"/>
              </a:spcAft>
            </a:pPr>
            <a:fld id="{4AD7409B-4553-44EB-9B26-5A3672F0CFC6}" type="slidenum">
              <a:rPr lang="fr-FR" smtClean="0"/>
              <a:pPr>
                <a:spcAft>
                  <a:spcPts val="600"/>
                </a:spcAft>
              </a:pPr>
              <a:t>23</a:t>
            </a:fld>
            <a:endParaRPr lang="fr-FR"/>
          </a:p>
        </p:txBody>
      </p:sp>
      <p:graphicFrame>
        <p:nvGraphicFramePr>
          <p:cNvPr id="3" name="Tableau 2">
            <a:extLst>
              <a:ext uri="{FF2B5EF4-FFF2-40B4-BE49-F238E27FC236}">
                <a16:creationId xmlns:a16="http://schemas.microsoft.com/office/drawing/2014/main" id="{B5D01A4D-9E34-3E52-622F-23CBE0D31A29}"/>
              </a:ext>
            </a:extLst>
          </p:cNvPr>
          <p:cNvGraphicFramePr>
            <a:graphicFrameLocks noGrp="1"/>
          </p:cNvGraphicFramePr>
          <p:nvPr/>
        </p:nvGraphicFramePr>
        <p:xfrm>
          <a:off x="4167272" y="1224793"/>
          <a:ext cx="6830694" cy="4812470"/>
        </p:xfrm>
        <a:graphic>
          <a:graphicData uri="http://schemas.openxmlformats.org/drawingml/2006/table">
            <a:tbl>
              <a:tblPr/>
              <a:tblGrid>
                <a:gridCol w="1024604">
                  <a:extLst>
                    <a:ext uri="{9D8B030D-6E8A-4147-A177-3AD203B41FA5}">
                      <a16:colId xmlns:a16="http://schemas.microsoft.com/office/drawing/2014/main" val="2342220580"/>
                    </a:ext>
                  </a:extLst>
                </a:gridCol>
                <a:gridCol w="1024604">
                  <a:extLst>
                    <a:ext uri="{9D8B030D-6E8A-4147-A177-3AD203B41FA5}">
                      <a16:colId xmlns:a16="http://schemas.microsoft.com/office/drawing/2014/main" val="2474951801"/>
                    </a:ext>
                  </a:extLst>
                </a:gridCol>
                <a:gridCol w="1024604">
                  <a:extLst>
                    <a:ext uri="{9D8B030D-6E8A-4147-A177-3AD203B41FA5}">
                      <a16:colId xmlns:a16="http://schemas.microsoft.com/office/drawing/2014/main" val="4177325647"/>
                    </a:ext>
                  </a:extLst>
                </a:gridCol>
                <a:gridCol w="1024604">
                  <a:extLst>
                    <a:ext uri="{9D8B030D-6E8A-4147-A177-3AD203B41FA5}">
                      <a16:colId xmlns:a16="http://schemas.microsoft.com/office/drawing/2014/main" val="233049891"/>
                    </a:ext>
                  </a:extLst>
                </a:gridCol>
                <a:gridCol w="1229525">
                  <a:extLst>
                    <a:ext uri="{9D8B030D-6E8A-4147-A177-3AD203B41FA5}">
                      <a16:colId xmlns:a16="http://schemas.microsoft.com/office/drawing/2014/main" val="686673737"/>
                    </a:ext>
                  </a:extLst>
                </a:gridCol>
                <a:gridCol w="1502753">
                  <a:extLst>
                    <a:ext uri="{9D8B030D-6E8A-4147-A177-3AD203B41FA5}">
                      <a16:colId xmlns:a16="http://schemas.microsoft.com/office/drawing/2014/main" val="1877046006"/>
                    </a:ext>
                  </a:extLst>
                </a:gridCol>
              </a:tblGrid>
              <a:tr h="319363">
                <a:tc>
                  <a:txBody>
                    <a:bodyPr/>
                    <a:lstStyle/>
                    <a:p>
                      <a:pPr algn="l" fontAlgn="b"/>
                      <a:endParaRPr lang="fr-FR" sz="11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1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1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1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1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1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extLst>
                  <a:ext uri="{0D108BD9-81ED-4DB2-BD59-A6C34878D82A}">
                    <a16:rowId xmlns:a16="http://schemas.microsoft.com/office/drawing/2014/main" val="142844886"/>
                  </a:ext>
                </a:extLst>
              </a:tr>
              <a:tr h="319363">
                <a:tc gridSpan="2">
                  <a:txBody>
                    <a:bodyPr/>
                    <a:lstStyle/>
                    <a:p>
                      <a:pPr algn="l" fontAlgn="b"/>
                      <a:r>
                        <a:rPr lang="fr-FR" sz="1600" b="1" i="0" u="none" strike="noStrike" dirty="0">
                          <a:solidFill>
                            <a:srgbClr val="000000"/>
                          </a:solidFill>
                          <a:effectLst/>
                          <a:latin typeface="Poppins" panose="00000500000000000000" pitchFamily="2" charset="0"/>
                          <a:cs typeface="Poppins" panose="00000500000000000000" pitchFamily="2" charset="0"/>
                        </a:rPr>
                        <a:t>Grille agrégés</a:t>
                      </a:r>
                    </a:p>
                  </a:txBody>
                  <a:tcPr marL="6350" marR="6350" marT="6350" marB="0" anchor="b">
                    <a:lnL>
                      <a:noFill/>
                    </a:lnL>
                    <a:lnR>
                      <a:noFill/>
                    </a:lnR>
                    <a:lnT>
                      <a:noFill/>
                    </a:lnT>
                    <a:lnB>
                      <a:noFill/>
                    </a:lnB>
                  </a:tcPr>
                </a:tc>
                <a:tc hMerge="1">
                  <a:txBody>
                    <a:bodyPr/>
                    <a:lstStyle/>
                    <a:p>
                      <a:pPr algn="l" fontAlgn="b"/>
                      <a:endParaRPr lang="fr-FR" sz="1600" b="0" i="0" u="none" strike="noStrike" dirty="0">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600" b="0" i="0" u="none" strike="noStrike" dirty="0">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600" b="0" i="0" u="none" strike="noStrike" dirty="0">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Classe exc</a:t>
                      </a:r>
                    </a:p>
                  </a:txBody>
                  <a:tcPr marL="6350" marR="6350" marT="6350" marB="0" anchor="ctr">
                    <a:lnL>
                      <a:noFill/>
                    </a:lnL>
                    <a:lnR>
                      <a:noFill/>
                    </a:lnR>
                    <a:lnT>
                      <a:noFill/>
                    </a:lnT>
                    <a:lnB>
                      <a:noFill/>
                    </a:lnB>
                    <a:solidFill>
                      <a:srgbClr val="FFC00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10% du corps</a:t>
                      </a:r>
                    </a:p>
                  </a:txBody>
                  <a:tcPr marL="6350" marR="6350" marT="6350" marB="0" anchor="ctr">
                    <a:lnL>
                      <a:noFill/>
                    </a:lnL>
                    <a:lnR>
                      <a:noFill/>
                    </a:lnR>
                    <a:lnT>
                      <a:noFill/>
                    </a:lnT>
                    <a:lnB>
                      <a:noFill/>
                    </a:lnB>
                  </a:tcPr>
                </a:tc>
                <a:extLst>
                  <a:ext uri="{0D108BD9-81ED-4DB2-BD59-A6C34878D82A}">
                    <a16:rowId xmlns:a16="http://schemas.microsoft.com/office/drawing/2014/main" val="3315865349"/>
                  </a:ext>
                </a:extLst>
              </a:tr>
              <a:tr h="319363">
                <a:tc>
                  <a:txBody>
                    <a:bodyPr/>
                    <a:lstStyle/>
                    <a:p>
                      <a:pPr algn="l" fontAlgn="b"/>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600" b="0" i="0" u="none" strike="noStrike" dirty="0">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600" b="0" i="0" u="none" strike="noStrike" dirty="0">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600" b="0" i="0" u="none" strike="noStrike" dirty="0">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extLst>
                  <a:ext uri="{0D108BD9-81ED-4DB2-BD59-A6C34878D82A}">
                    <a16:rowId xmlns:a16="http://schemas.microsoft.com/office/drawing/2014/main" val="3819872426"/>
                  </a:ext>
                </a:extLst>
              </a:tr>
              <a:tr h="319363">
                <a:tc>
                  <a:txBody>
                    <a:bodyPr/>
                    <a:lstStyle/>
                    <a:p>
                      <a:pPr algn="l" fontAlgn="b"/>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t"/>
                      <a:r>
                        <a:rPr lang="fr-FR" sz="1600" b="1" i="0" u="none" strike="noStrike" dirty="0">
                          <a:solidFill>
                            <a:srgbClr val="112277"/>
                          </a:solidFill>
                          <a:effectLst/>
                          <a:latin typeface="Poppins" panose="00000500000000000000" pitchFamily="2" charset="0"/>
                          <a:cs typeface="Poppins" panose="00000500000000000000" pitchFamily="2" charset="0"/>
                        </a:rPr>
                        <a:t>Hors classe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fr-FR"/>
                    </a:p>
                  </a:txBody>
                  <a:tcPr/>
                </a:tc>
                <a:tc>
                  <a:txBody>
                    <a:bodyPr/>
                    <a:lstStyle/>
                    <a:p>
                      <a:pPr algn="ctr" fontAlgn="ctr"/>
                      <a:endParaRPr lang="fr-FR" sz="1600" b="0" i="0" u="none" strike="noStrike" dirty="0">
                        <a:solidFill>
                          <a:srgbClr val="000000"/>
                        </a:solidFill>
                        <a:effectLst/>
                        <a:latin typeface="Poppins" panose="00000500000000000000" pitchFamily="2" charset="0"/>
                        <a:cs typeface="Poppins" panose="00000500000000000000" pitchFamily="2" charset="0"/>
                      </a:endParaRPr>
                    </a:p>
                  </a:txBody>
                  <a:tcPr marL="6350" marR="6350" marT="635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a:noFill/>
                    </a:lnT>
                    <a:lnB>
                      <a:noFill/>
                    </a:lnB>
                  </a:tcPr>
                </a:tc>
                <a:tc>
                  <a:txBody>
                    <a:bodyPr/>
                    <a:lstStyle/>
                    <a:p>
                      <a:pPr algn="ctr" fontAlgn="ctr"/>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a:noFill/>
                    </a:lnT>
                    <a:lnB>
                      <a:noFill/>
                    </a:lnB>
                  </a:tcPr>
                </a:tc>
                <a:extLst>
                  <a:ext uri="{0D108BD9-81ED-4DB2-BD59-A6C34878D82A}">
                    <a16:rowId xmlns:a16="http://schemas.microsoft.com/office/drawing/2014/main" val="391291292"/>
                  </a:ext>
                </a:extLst>
              </a:tr>
              <a:tr h="319363">
                <a:tc>
                  <a:txBody>
                    <a:bodyPr/>
                    <a:lstStyle/>
                    <a:p>
                      <a:pPr algn="ctr" fontAlgn="ctr"/>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Indice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Durée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fr-FR" sz="1600" b="0" i="0" u="none" strike="noStrike" dirty="0">
                        <a:solidFill>
                          <a:srgbClr val="000000"/>
                        </a:solidFill>
                        <a:effectLst/>
                        <a:latin typeface="Poppins" panose="00000500000000000000" pitchFamily="2" charset="0"/>
                        <a:cs typeface="Poppins" panose="00000500000000000000" pitchFamily="2" charset="0"/>
                      </a:endParaRPr>
                    </a:p>
                  </a:txBody>
                  <a:tcPr marL="6350" marR="6350" marT="635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5317963"/>
                  </a:ext>
                </a:extLst>
              </a:tr>
              <a:tr h="319363">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757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fr-FR" sz="1600" b="1" i="0" u="none" strike="noStrike" dirty="0">
                          <a:solidFill>
                            <a:srgbClr val="112277"/>
                          </a:solidFill>
                          <a:effectLst/>
                          <a:latin typeface="Poppins" panose="00000500000000000000" pitchFamily="2" charset="0"/>
                          <a:cs typeface="Poppins" panose="00000500000000000000" pitchFamily="2" charset="0"/>
                        </a:rPr>
                        <a:t>Classe exceptionnelle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extLst>
                  <a:ext uri="{0D108BD9-81ED-4DB2-BD59-A6C34878D82A}">
                    <a16:rowId xmlns:a16="http://schemas.microsoft.com/office/drawing/2014/main" val="3844441868"/>
                  </a:ext>
                </a:extLst>
              </a:tr>
              <a:tr h="319363">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dirty="0">
                          <a:solidFill>
                            <a:srgbClr val="000000"/>
                          </a:solidFill>
                          <a:effectLst/>
                          <a:latin typeface="Poppins" panose="00000500000000000000" pitchFamily="2" charset="0"/>
                          <a:cs typeface="Poppins" panose="00000500000000000000" pitchFamily="2" charset="0"/>
                        </a:rPr>
                        <a:t>800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112277"/>
                          </a:solidFill>
                          <a:effectLst/>
                          <a:latin typeface="Poppins" panose="00000500000000000000" pitchFamily="2" charset="0"/>
                          <a:cs typeface="Poppins" panose="00000500000000000000" pitchFamily="2" charset="0"/>
                        </a:rPr>
                        <a:t>Indice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Durée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758816016"/>
                  </a:ext>
                </a:extLst>
              </a:tr>
              <a:tr h="319363">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830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830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123008762"/>
                  </a:ext>
                </a:extLst>
              </a:tr>
              <a:tr h="341388">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HEA1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890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HEA1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0" i="0" u="none" strike="noStrike" dirty="0">
                          <a:solidFill>
                            <a:srgbClr val="000000"/>
                          </a:solidFill>
                          <a:effectLst/>
                          <a:latin typeface="Poppins" panose="00000500000000000000" pitchFamily="2" charset="0"/>
                          <a:cs typeface="Poppins" panose="00000500000000000000" pitchFamily="2" charset="0"/>
                        </a:rPr>
                        <a:t>890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126259191"/>
                  </a:ext>
                </a:extLst>
              </a:tr>
              <a:tr h="319363">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HEA2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925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HEA2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925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0" i="0" u="none" strike="noStrike" dirty="0">
                          <a:solidFill>
                            <a:srgbClr val="000000"/>
                          </a:solidFill>
                          <a:effectLst/>
                          <a:latin typeface="Poppins" panose="00000500000000000000" pitchFamily="2" charset="0"/>
                          <a:cs typeface="Poppins" panose="00000500000000000000" pitchFamily="2"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164760709"/>
                  </a:ext>
                </a:extLst>
              </a:tr>
              <a:tr h="319363">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HEA3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972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HEA3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972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0" i="0" u="none" strike="noStrike" dirty="0">
                          <a:solidFill>
                            <a:srgbClr val="000000"/>
                          </a:solidFill>
                          <a:effectLst/>
                          <a:latin typeface="Poppins" panose="00000500000000000000" pitchFamily="2" charset="0"/>
                          <a:cs typeface="Poppins" panose="00000500000000000000" pitchFamily="2"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507563370"/>
                  </a:ext>
                </a:extLst>
              </a:tr>
              <a:tr h="319363">
                <a:tc>
                  <a:txBody>
                    <a:bodyPr/>
                    <a:lstStyle/>
                    <a:p>
                      <a:pPr algn="ctr" fontAlgn="ctr"/>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HEB1</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972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0" i="0" u="none" strike="noStrike" dirty="0">
                          <a:solidFill>
                            <a:srgbClr val="000000"/>
                          </a:solidFill>
                          <a:effectLst/>
                          <a:latin typeface="Poppins" panose="00000500000000000000" pitchFamily="2" charset="0"/>
                          <a:cs typeface="Poppins" panose="00000500000000000000" pitchFamily="2"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831540890"/>
                  </a:ext>
                </a:extLst>
              </a:tr>
              <a:tr h="319363">
                <a:tc>
                  <a:txBody>
                    <a:bodyPr/>
                    <a:lstStyle/>
                    <a:p>
                      <a:pPr algn="ctr" fontAlgn="ctr"/>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a:noFill/>
                    </a:lnT>
                    <a:lnB>
                      <a:noFill/>
                    </a:lnB>
                  </a:tcPr>
                </a:tc>
                <a:tc>
                  <a:txBody>
                    <a:bodyPr/>
                    <a:lstStyle/>
                    <a:p>
                      <a:pPr algn="ctr" fontAlgn="ctr"/>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a:noFill/>
                    </a:lnT>
                    <a:lnB>
                      <a:noFill/>
                    </a:lnB>
                  </a:tcPr>
                </a:tc>
                <a:tc>
                  <a:txBody>
                    <a:bodyPr/>
                    <a:lstStyle/>
                    <a:p>
                      <a:pPr algn="ctr" fontAlgn="ctr"/>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a:noFill/>
                    </a:lnT>
                    <a:lnB>
                      <a:noFill/>
                    </a:lnB>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HEB2</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1013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0" i="0" u="none" strike="noStrike" dirty="0">
                          <a:solidFill>
                            <a:srgbClr val="000000"/>
                          </a:solidFill>
                          <a:effectLst/>
                          <a:latin typeface="Poppins" panose="00000500000000000000" pitchFamily="2" charset="0"/>
                          <a:cs typeface="Poppins" panose="00000500000000000000" pitchFamily="2"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503078634"/>
                  </a:ext>
                </a:extLst>
              </a:tr>
              <a:tr h="319363">
                <a:tc>
                  <a:txBody>
                    <a:bodyPr/>
                    <a:lstStyle/>
                    <a:p>
                      <a:pPr algn="ctr" fontAlgn="ctr"/>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a:noFill/>
                    </a:lnT>
                    <a:lnB>
                      <a:noFill/>
                    </a:lnB>
                  </a:tcPr>
                </a:tc>
                <a:tc>
                  <a:txBody>
                    <a:bodyPr/>
                    <a:lstStyle/>
                    <a:p>
                      <a:pPr algn="ctr" fontAlgn="ctr"/>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a:noFill/>
                    </a:lnT>
                    <a:lnB>
                      <a:noFill/>
                    </a:lnB>
                  </a:tcPr>
                </a:tc>
                <a:tc>
                  <a:txBody>
                    <a:bodyPr/>
                    <a:lstStyle/>
                    <a:p>
                      <a:pPr algn="ctr" fontAlgn="ctr"/>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HEB3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1067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0" i="0" u="none" strike="noStrike" dirty="0">
                          <a:solidFill>
                            <a:srgbClr val="000000"/>
                          </a:solidFill>
                          <a:effectLst/>
                          <a:latin typeface="Poppins" panose="00000500000000000000" pitchFamily="2" charset="0"/>
                          <a:cs typeface="Poppins" panose="00000500000000000000" pitchFamily="2"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990952476"/>
                  </a:ext>
                </a:extLst>
              </a:tr>
              <a:tr h="319363">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71577380"/>
                  </a:ext>
                </a:extLst>
              </a:tr>
            </a:tbl>
          </a:graphicData>
        </a:graphic>
      </p:graphicFrame>
    </p:spTree>
    <p:extLst>
      <p:ext uri="{BB962C8B-B14F-4D97-AF65-F5344CB8AC3E}">
        <p14:creationId xmlns:p14="http://schemas.microsoft.com/office/powerpoint/2010/main" val="2232215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1B7724D-2916-295B-C10E-97937BCB96D9}"/>
              </a:ext>
            </a:extLst>
          </p:cNvPr>
          <p:cNvSpPr>
            <a:spLocks noGrp="1"/>
          </p:cNvSpPr>
          <p:nvPr>
            <p:ph type="title"/>
          </p:nvPr>
        </p:nvSpPr>
        <p:spPr>
          <a:xfrm>
            <a:off x="467139" y="1153572"/>
            <a:ext cx="3420095" cy="4461163"/>
          </a:xfrm>
        </p:spPr>
        <p:txBody>
          <a:bodyPr>
            <a:normAutofit/>
          </a:bodyPr>
          <a:lstStyle/>
          <a:p>
            <a:r>
              <a:rPr lang="fr-FR" b="1" dirty="0">
                <a:solidFill>
                  <a:srgbClr val="FFFFFF"/>
                </a:solidFill>
              </a:rPr>
              <a:t>Quel accès à la classe exceptionnelle </a:t>
            </a:r>
          </a:p>
        </p:txBody>
      </p:sp>
      <p:sp>
        <p:nvSpPr>
          <p:cNvPr id="20"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Espace réservé du numéro de diapositive 3">
            <a:extLst>
              <a:ext uri="{FF2B5EF4-FFF2-40B4-BE49-F238E27FC236}">
                <a16:creationId xmlns:a16="http://schemas.microsoft.com/office/drawing/2014/main" id="{52790363-CC6B-1607-C81B-F4F7A2CDE543}"/>
              </a:ext>
            </a:extLst>
          </p:cNvPr>
          <p:cNvSpPr>
            <a:spLocks noGrp="1"/>
          </p:cNvSpPr>
          <p:nvPr>
            <p:ph type="sldNum" sz="quarter" idx="12"/>
          </p:nvPr>
        </p:nvSpPr>
        <p:spPr>
          <a:xfrm>
            <a:off x="9541564" y="6356350"/>
            <a:ext cx="1812235" cy="365125"/>
          </a:xfrm>
        </p:spPr>
        <p:txBody>
          <a:bodyPr>
            <a:normAutofit/>
          </a:bodyPr>
          <a:lstStyle/>
          <a:p>
            <a:pPr>
              <a:spcAft>
                <a:spcPts val="600"/>
              </a:spcAft>
            </a:pPr>
            <a:fld id="{4AD7409B-4553-44EB-9B26-5A3672F0CFC6}" type="slidenum">
              <a:rPr lang="fr-FR" smtClean="0"/>
              <a:pPr>
                <a:spcAft>
                  <a:spcPts val="600"/>
                </a:spcAft>
              </a:pPr>
              <a:t>24</a:t>
            </a:fld>
            <a:endParaRPr lang="fr-FR"/>
          </a:p>
        </p:txBody>
      </p:sp>
      <p:graphicFrame>
        <p:nvGraphicFramePr>
          <p:cNvPr id="5" name="Espace réservé du contenu 4">
            <a:extLst>
              <a:ext uri="{FF2B5EF4-FFF2-40B4-BE49-F238E27FC236}">
                <a16:creationId xmlns:a16="http://schemas.microsoft.com/office/drawing/2014/main" id="{953C6195-5257-FDAD-10A1-E24BEC97F82C}"/>
              </a:ext>
            </a:extLst>
          </p:cNvPr>
          <p:cNvGraphicFramePr>
            <a:graphicFrameLocks noGrp="1"/>
          </p:cNvGraphicFramePr>
          <p:nvPr>
            <p:ph idx="1"/>
          </p:nvPr>
        </p:nvGraphicFramePr>
        <p:xfrm>
          <a:off x="4167271" y="907641"/>
          <a:ext cx="7703887" cy="5311076"/>
        </p:xfrm>
        <a:graphic>
          <a:graphicData uri="http://schemas.openxmlformats.org/drawingml/2006/table">
            <a:tbl>
              <a:tblPr/>
              <a:tblGrid>
                <a:gridCol w="1155583">
                  <a:extLst>
                    <a:ext uri="{9D8B030D-6E8A-4147-A177-3AD203B41FA5}">
                      <a16:colId xmlns:a16="http://schemas.microsoft.com/office/drawing/2014/main" val="2999668522"/>
                    </a:ext>
                  </a:extLst>
                </a:gridCol>
                <a:gridCol w="1155583">
                  <a:extLst>
                    <a:ext uri="{9D8B030D-6E8A-4147-A177-3AD203B41FA5}">
                      <a16:colId xmlns:a16="http://schemas.microsoft.com/office/drawing/2014/main" val="335833549"/>
                    </a:ext>
                  </a:extLst>
                </a:gridCol>
                <a:gridCol w="1155583">
                  <a:extLst>
                    <a:ext uri="{9D8B030D-6E8A-4147-A177-3AD203B41FA5}">
                      <a16:colId xmlns:a16="http://schemas.microsoft.com/office/drawing/2014/main" val="3987263327"/>
                    </a:ext>
                  </a:extLst>
                </a:gridCol>
                <a:gridCol w="1155583">
                  <a:extLst>
                    <a:ext uri="{9D8B030D-6E8A-4147-A177-3AD203B41FA5}">
                      <a16:colId xmlns:a16="http://schemas.microsoft.com/office/drawing/2014/main" val="3046641081"/>
                    </a:ext>
                  </a:extLst>
                </a:gridCol>
                <a:gridCol w="1386700">
                  <a:extLst>
                    <a:ext uri="{9D8B030D-6E8A-4147-A177-3AD203B41FA5}">
                      <a16:colId xmlns:a16="http://schemas.microsoft.com/office/drawing/2014/main" val="295808598"/>
                    </a:ext>
                  </a:extLst>
                </a:gridCol>
                <a:gridCol w="1694855">
                  <a:extLst>
                    <a:ext uri="{9D8B030D-6E8A-4147-A177-3AD203B41FA5}">
                      <a16:colId xmlns:a16="http://schemas.microsoft.com/office/drawing/2014/main" val="3183656083"/>
                    </a:ext>
                  </a:extLst>
                </a:gridCol>
              </a:tblGrid>
              <a:tr h="342388">
                <a:tc>
                  <a:txBody>
                    <a:bodyPr/>
                    <a:lstStyle/>
                    <a:p>
                      <a:pPr algn="l" fontAlgn="b"/>
                      <a:endParaRPr lang="fr-FR" sz="1600" b="1" i="0" u="none" strike="noStrike" dirty="0">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extLst>
                  <a:ext uri="{0D108BD9-81ED-4DB2-BD59-A6C34878D82A}">
                    <a16:rowId xmlns:a16="http://schemas.microsoft.com/office/drawing/2014/main" val="3982784304"/>
                  </a:ext>
                </a:extLst>
              </a:tr>
              <a:tr h="342388">
                <a:tc>
                  <a:txBody>
                    <a:bodyPr/>
                    <a:lstStyle/>
                    <a:p>
                      <a:pPr algn="l" fontAlgn="b"/>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ctr" fontAlgn="b"/>
                      <a:r>
                        <a:rPr lang="fr-FR" sz="1600" b="1" i="0" u="none" strike="noStrike" dirty="0">
                          <a:solidFill>
                            <a:srgbClr val="000000"/>
                          </a:solidFill>
                          <a:effectLst/>
                          <a:latin typeface="Poppins" panose="00000500000000000000" pitchFamily="2" charset="0"/>
                          <a:cs typeface="Poppins" panose="00000500000000000000" pitchFamily="2" charset="0"/>
                        </a:rPr>
                        <a:t>Classe </a:t>
                      </a:r>
                      <a:r>
                        <a:rPr lang="fr-FR" sz="1600" b="1" i="0" u="none" strike="noStrike" dirty="0" err="1">
                          <a:solidFill>
                            <a:srgbClr val="000000"/>
                          </a:solidFill>
                          <a:effectLst/>
                          <a:latin typeface="Poppins" panose="00000500000000000000" pitchFamily="2" charset="0"/>
                          <a:cs typeface="Poppins" panose="00000500000000000000" pitchFamily="2" charset="0"/>
                        </a:rPr>
                        <a:t>exc</a:t>
                      </a:r>
                      <a:endParaRPr lang="fr-FR" sz="1600" b="1" i="0" u="none" strike="noStrike" dirty="0">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solidFill>
                      <a:srgbClr val="FFC000"/>
                    </a:solidFill>
                  </a:tcPr>
                </a:tc>
                <a:tc>
                  <a:txBody>
                    <a:bodyPr/>
                    <a:lstStyle/>
                    <a:p>
                      <a:pPr algn="l" fontAlgn="b"/>
                      <a:r>
                        <a:rPr lang="fr-FR" sz="1600" b="1" i="0" u="none" strike="noStrike">
                          <a:solidFill>
                            <a:srgbClr val="000000"/>
                          </a:solidFill>
                          <a:effectLst/>
                          <a:latin typeface="Poppins" panose="00000500000000000000" pitchFamily="2" charset="0"/>
                          <a:cs typeface="Poppins" panose="00000500000000000000" pitchFamily="2" charset="0"/>
                        </a:rPr>
                        <a:t>10% du corps</a:t>
                      </a:r>
                    </a:p>
                  </a:txBody>
                  <a:tcPr marL="6350" marR="6350" marT="6350" marB="0" anchor="b">
                    <a:lnL>
                      <a:noFill/>
                    </a:lnL>
                    <a:lnR>
                      <a:noFill/>
                    </a:lnR>
                    <a:lnT>
                      <a:noFill/>
                    </a:lnT>
                    <a:lnB>
                      <a:noFill/>
                    </a:lnB>
                  </a:tcPr>
                </a:tc>
                <a:extLst>
                  <a:ext uri="{0D108BD9-81ED-4DB2-BD59-A6C34878D82A}">
                    <a16:rowId xmlns:a16="http://schemas.microsoft.com/office/drawing/2014/main" val="3558732218"/>
                  </a:ext>
                </a:extLst>
              </a:tr>
              <a:tr h="342388">
                <a:tc>
                  <a:txBody>
                    <a:bodyPr/>
                    <a:lstStyle/>
                    <a:p>
                      <a:pPr algn="l" fontAlgn="b"/>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t"/>
                      <a:r>
                        <a:rPr lang="fr-FR" sz="1600" b="1" i="0" u="none" strike="noStrike">
                          <a:solidFill>
                            <a:srgbClr val="112277"/>
                          </a:solidFill>
                          <a:effectLst/>
                          <a:latin typeface="Poppins" panose="00000500000000000000" pitchFamily="2" charset="0"/>
                          <a:cs typeface="Poppins" panose="00000500000000000000" pitchFamily="2" charset="0"/>
                        </a:rPr>
                        <a:t>Hors classe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fr-FR"/>
                    </a:p>
                  </a:txBody>
                  <a:tcPr/>
                </a:tc>
                <a:tc>
                  <a:txBody>
                    <a:bodyPr/>
                    <a:lstStyle/>
                    <a:p>
                      <a:pPr algn="l" fontAlgn="b"/>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extLst>
                  <a:ext uri="{0D108BD9-81ED-4DB2-BD59-A6C34878D82A}">
                    <a16:rowId xmlns:a16="http://schemas.microsoft.com/office/drawing/2014/main" val="3959650773"/>
                  </a:ext>
                </a:extLst>
              </a:tr>
              <a:tr h="342388">
                <a:tc>
                  <a:txBody>
                    <a:bodyPr/>
                    <a:lstStyle/>
                    <a:p>
                      <a:pPr algn="ctr" fontAlgn="ctr"/>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Indice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Durée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Echelon spécial</a:t>
                      </a:r>
                    </a:p>
                  </a:txBody>
                  <a:tcPr marL="6350" marR="6350" marT="6350" marB="0" anchor="ctr">
                    <a:lnL>
                      <a:noFill/>
                    </a:lnL>
                    <a:lnR>
                      <a:noFill/>
                    </a:lnR>
                    <a:lnT>
                      <a:noFill/>
                    </a:lnT>
                    <a:lnB>
                      <a:noFill/>
                    </a:lnB>
                    <a:solidFill>
                      <a:srgbClr val="FF000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20% des classe exc</a:t>
                      </a:r>
                    </a:p>
                  </a:txBody>
                  <a:tcPr marL="6350" marR="6350" marT="6350" marB="0" anchor="ctr">
                    <a:lnL>
                      <a:noFill/>
                    </a:lnL>
                    <a:lnR>
                      <a:noFill/>
                    </a:lnR>
                    <a:lnT>
                      <a:noFill/>
                    </a:lnT>
                    <a:lnB>
                      <a:noFill/>
                    </a:lnB>
                  </a:tcPr>
                </a:tc>
                <a:extLst>
                  <a:ext uri="{0D108BD9-81ED-4DB2-BD59-A6C34878D82A}">
                    <a16:rowId xmlns:a16="http://schemas.microsoft.com/office/drawing/2014/main" val="1247044243"/>
                  </a:ext>
                </a:extLst>
              </a:tr>
              <a:tr h="342388">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590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097150"/>
                  </a:ext>
                </a:extLst>
              </a:tr>
              <a:tr h="342388">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624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Classe exceptionnelle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extLst>
                  <a:ext uri="{0D108BD9-81ED-4DB2-BD59-A6C34878D82A}">
                    <a16:rowId xmlns:a16="http://schemas.microsoft.com/office/drawing/2014/main" val="964792867"/>
                  </a:ext>
                </a:extLst>
              </a:tr>
              <a:tr h="342388">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668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Indice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Durée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105049342"/>
                  </a:ext>
                </a:extLst>
              </a:tr>
              <a:tr h="366002">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715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695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98974850"/>
                  </a:ext>
                </a:extLst>
              </a:tr>
              <a:tr h="342388">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763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735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565799705"/>
                  </a:ext>
                </a:extLst>
              </a:tr>
              <a:tr h="342388">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806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775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509376346"/>
                  </a:ext>
                </a:extLst>
              </a:tr>
              <a:tr h="342388">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821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830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264390108"/>
                  </a:ext>
                </a:extLst>
              </a:tr>
              <a:tr h="342388">
                <a:tc>
                  <a:txBody>
                    <a:bodyPr/>
                    <a:lstStyle/>
                    <a:p>
                      <a:pPr algn="ctr" fontAlgn="ctr"/>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HEA1</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890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543897995"/>
                  </a:ext>
                </a:extLst>
              </a:tr>
              <a:tr h="342388">
                <a:tc>
                  <a:txBody>
                    <a:bodyPr/>
                    <a:lstStyle/>
                    <a:p>
                      <a:pPr algn="ctr" fontAlgn="ctr"/>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a:noFill/>
                    </a:lnT>
                    <a:lnB>
                      <a:noFill/>
                    </a:lnB>
                  </a:tcPr>
                </a:tc>
                <a:tc>
                  <a:txBody>
                    <a:bodyPr/>
                    <a:lstStyle/>
                    <a:p>
                      <a:pPr algn="ctr" fontAlgn="ctr"/>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a:noFill/>
                    </a:lnT>
                    <a:lnB>
                      <a:noFill/>
                    </a:lnB>
                  </a:tcPr>
                </a:tc>
                <a:tc>
                  <a:txBody>
                    <a:bodyPr/>
                    <a:lstStyle/>
                    <a:p>
                      <a:pPr algn="ctr" fontAlgn="ctr"/>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HEA2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925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244982111"/>
                  </a:ext>
                </a:extLst>
              </a:tr>
              <a:tr h="342388">
                <a:tc>
                  <a:txBody>
                    <a:bodyPr/>
                    <a:lstStyle/>
                    <a:p>
                      <a:pPr algn="ctr" fontAlgn="ctr"/>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a:noFill/>
                    </a:lnT>
                    <a:lnB>
                      <a:noFill/>
                    </a:lnB>
                  </a:tcPr>
                </a:tc>
                <a:tc>
                  <a:txBody>
                    <a:bodyPr/>
                    <a:lstStyle/>
                    <a:p>
                      <a:pPr algn="ctr" fontAlgn="ctr"/>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a:noFill/>
                    </a:lnT>
                    <a:lnB>
                      <a:noFill/>
                    </a:lnB>
                  </a:tcPr>
                </a:tc>
                <a:tc>
                  <a:txBody>
                    <a:bodyPr/>
                    <a:lstStyle/>
                    <a:p>
                      <a:pPr algn="ctr" fontAlgn="ctr"/>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HEA3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972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538468746"/>
                  </a:ext>
                </a:extLst>
              </a:tr>
              <a:tr h="342388">
                <a:tc>
                  <a:txBody>
                    <a:bodyPr/>
                    <a:lstStyle/>
                    <a:p>
                      <a:pPr algn="l" fontAlgn="b"/>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600" b="1" i="0" u="none" strike="noStrike" dirty="0">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82246537"/>
                  </a:ext>
                </a:extLst>
              </a:tr>
            </a:tbl>
          </a:graphicData>
        </a:graphic>
      </p:graphicFrame>
    </p:spTree>
    <p:extLst>
      <p:ext uri="{BB962C8B-B14F-4D97-AF65-F5344CB8AC3E}">
        <p14:creationId xmlns:p14="http://schemas.microsoft.com/office/powerpoint/2010/main" val="1397188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a:extLst>
              <a:ext uri="{FF2B5EF4-FFF2-40B4-BE49-F238E27FC236}">
                <a16:creationId xmlns:a16="http://schemas.microsoft.com/office/drawing/2014/main" id="{C63C38EC-BCD0-E56F-FBB4-67F7F0DC3F21}"/>
              </a:ext>
            </a:extLst>
          </p:cNvPr>
          <p:cNvGraphicFramePr>
            <a:graphicFrameLocks noGrp="1"/>
          </p:cNvGraphicFramePr>
          <p:nvPr>
            <p:ph idx="1"/>
            <p:extLst>
              <p:ext uri="{D42A27DB-BD31-4B8C-83A1-F6EECF244321}">
                <p14:modId xmlns:p14="http://schemas.microsoft.com/office/powerpoint/2010/main" val="3672394200"/>
              </p:ext>
            </p:extLst>
          </p:nvPr>
        </p:nvGraphicFramePr>
        <p:xfrm>
          <a:off x="427383" y="1411357"/>
          <a:ext cx="10926417" cy="3495734"/>
        </p:xfrm>
        <a:graphic>
          <a:graphicData uri="http://schemas.openxmlformats.org/drawingml/2006/table">
            <a:tbl>
              <a:tblPr/>
              <a:tblGrid>
                <a:gridCol w="1396244">
                  <a:extLst>
                    <a:ext uri="{9D8B030D-6E8A-4147-A177-3AD203B41FA5}">
                      <a16:colId xmlns:a16="http://schemas.microsoft.com/office/drawing/2014/main" val="4220495028"/>
                    </a:ext>
                  </a:extLst>
                </a:gridCol>
                <a:gridCol w="1737188">
                  <a:extLst>
                    <a:ext uri="{9D8B030D-6E8A-4147-A177-3AD203B41FA5}">
                      <a16:colId xmlns:a16="http://schemas.microsoft.com/office/drawing/2014/main" val="2706651952"/>
                    </a:ext>
                  </a:extLst>
                </a:gridCol>
                <a:gridCol w="1656009">
                  <a:extLst>
                    <a:ext uri="{9D8B030D-6E8A-4147-A177-3AD203B41FA5}">
                      <a16:colId xmlns:a16="http://schemas.microsoft.com/office/drawing/2014/main" val="1328533273"/>
                    </a:ext>
                  </a:extLst>
                </a:gridCol>
                <a:gridCol w="1656009">
                  <a:extLst>
                    <a:ext uri="{9D8B030D-6E8A-4147-A177-3AD203B41FA5}">
                      <a16:colId xmlns:a16="http://schemas.microsoft.com/office/drawing/2014/main" val="1062583614"/>
                    </a:ext>
                  </a:extLst>
                </a:gridCol>
                <a:gridCol w="2565191">
                  <a:extLst>
                    <a:ext uri="{9D8B030D-6E8A-4147-A177-3AD203B41FA5}">
                      <a16:colId xmlns:a16="http://schemas.microsoft.com/office/drawing/2014/main" val="2426245258"/>
                    </a:ext>
                  </a:extLst>
                </a:gridCol>
                <a:gridCol w="1915776">
                  <a:extLst>
                    <a:ext uri="{9D8B030D-6E8A-4147-A177-3AD203B41FA5}">
                      <a16:colId xmlns:a16="http://schemas.microsoft.com/office/drawing/2014/main" val="644043517"/>
                    </a:ext>
                  </a:extLst>
                </a:gridCol>
              </a:tblGrid>
              <a:tr h="2286000">
                <a:tc>
                  <a:txBody>
                    <a:bodyPr/>
                    <a:lstStyle/>
                    <a:p>
                      <a:pPr algn="ctr" fontAlgn="b"/>
                      <a:endParaRPr lang="fr-FR" sz="2400" b="0" i="0" u="none" strike="noStrike" dirty="0">
                        <a:solidFill>
                          <a:srgbClr val="000000"/>
                        </a:solidFill>
                        <a:effectLst/>
                        <a:latin typeface="Calibri" panose="020F050202020403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2400" b="0" i="0" u="none" strike="noStrike" dirty="0">
                          <a:solidFill>
                            <a:srgbClr val="000000"/>
                          </a:solidFill>
                          <a:effectLst/>
                          <a:latin typeface="Calibri" panose="020F0502020204030204" pitchFamily="34" charset="0"/>
                        </a:rPr>
                        <a:t>Effectif total du corps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400" b="0" i="0" u="none" strike="noStrike" dirty="0">
                          <a:solidFill>
                            <a:srgbClr val="000000"/>
                          </a:solidFill>
                          <a:effectLst/>
                          <a:latin typeface="Calibri" panose="020F0502020204030204" pitchFamily="34" charset="0"/>
                        </a:rPr>
                        <a:t>contingent maximum à 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400" b="0" i="0" u="none" strike="noStrike" dirty="0">
                          <a:solidFill>
                            <a:srgbClr val="000000"/>
                          </a:solidFill>
                          <a:effectLst/>
                          <a:latin typeface="Calibri" panose="020F0502020204030204" pitchFamily="34" charset="0"/>
                        </a:rPr>
                        <a:t>contingent maximum à 10,5%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400" b="0" i="0" u="none" strike="noStrike">
                          <a:solidFill>
                            <a:srgbClr val="000000"/>
                          </a:solidFill>
                          <a:effectLst/>
                          <a:latin typeface="Calibri" panose="020F0502020204030204" pitchFamily="34" charset="0"/>
                        </a:rPr>
                        <a:t>Effectifs des promu.es en classe exceptionnelle avant promotion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400" b="0" i="0" u="none" strike="noStrike">
                          <a:solidFill>
                            <a:srgbClr val="000000"/>
                          </a:solidFill>
                          <a:effectLst/>
                          <a:latin typeface="Calibri" panose="020F0502020204030204" pitchFamily="34" charset="0"/>
                        </a:rPr>
                        <a:t>Contingents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639720219"/>
                  </a:ext>
                </a:extLst>
              </a:tr>
              <a:tr h="604867">
                <a:tc>
                  <a:txBody>
                    <a:bodyPr/>
                    <a:lstStyle/>
                    <a:p>
                      <a:pPr algn="ctr" fontAlgn="ctr"/>
                      <a:r>
                        <a:rPr lang="fr-FR" sz="2400" b="1" i="0" u="none" strike="noStrike" dirty="0">
                          <a:solidFill>
                            <a:srgbClr val="000000"/>
                          </a:solidFill>
                          <a:effectLst/>
                          <a:latin typeface="Calibri" panose="020F0502020204030204" pitchFamily="34" charset="0"/>
                        </a:rPr>
                        <a:t>PEPS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2400" b="1" i="0" u="none" strike="noStrike">
                          <a:solidFill>
                            <a:srgbClr val="000000"/>
                          </a:solidFill>
                          <a:effectLst/>
                          <a:latin typeface="Calibri" panose="020F0502020204030204" pitchFamily="34" charset="0"/>
                        </a:rPr>
                        <a:t>28840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2400" b="1" i="0" u="none" strike="noStrike" dirty="0">
                          <a:solidFill>
                            <a:srgbClr val="000000"/>
                          </a:solidFill>
                          <a:effectLst/>
                          <a:latin typeface="Calibri" panose="020F0502020204030204" pitchFamily="34" charset="0"/>
                        </a:rPr>
                        <a:t>2884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2400" b="1" i="0" u="none" strike="noStrike" dirty="0">
                          <a:solidFill>
                            <a:srgbClr val="000000"/>
                          </a:solidFill>
                          <a:effectLst/>
                          <a:latin typeface="Calibri" panose="020F0502020204030204" pitchFamily="34" charset="0"/>
                        </a:rPr>
                        <a:t>3028,2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2400" b="1" i="0" u="none" strike="noStrike" dirty="0">
                          <a:solidFill>
                            <a:srgbClr val="000000"/>
                          </a:solidFill>
                          <a:effectLst/>
                          <a:latin typeface="Calibri" panose="020F0502020204030204" pitchFamily="34" charset="0"/>
                        </a:rPr>
                        <a:t>2542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fr-FR" sz="2400" b="1" i="0" u="none" strike="noStrike" dirty="0">
                          <a:solidFill>
                            <a:srgbClr val="000000"/>
                          </a:solidFill>
                          <a:effectLst/>
                          <a:latin typeface="Calibri" panose="020F0502020204030204" pitchFamily="34" charset="0"/>
                        </a:rPr>
                        <a:t>597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39696619"/>
                  </a:ext>
                </a:extLst>
              </a:tr>
              <a:tr h="604867">
                <a:tc>
                  <a:txBody>
                    <a:bodyPr/>
                    <a:lstStyle/>
                    <a:p>
                      <a:pPr algn="ctr" fontAlgn="ctr"/>
                      <a:r>
                        <a:rPr lang="fr-FR" sz="2400" b="1" i="0" u="none" strike="noStrike">
                          <a:solidFill>
                            <a:srgbClr val="000000"/>
                          </a:solidFill>
                          <a:effectLst/>
                          <a:latin typeface="Calibri" panose="020F0502020204030204" pitchFamily="34" charset="0"/>
                        </a:rPr>
                        <a:t>Agrégés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2400" b="1" i="0" u="none" strike="noStrike">
                          <a:solidFill>
                            <a:srgbClr val="000000"/>
                          </a:solidFill>
                          <a:effectLst/>
                          <a:latin typeface="Calibri" panose="020F0502020204030204" pitchFamily="34" charset="0"/>
                        </a:rPr>
                        <a:t>63237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2400" b="1" i="0" u="none" strike="noStrike">
                          <a:solidFill>
                            <a:srgbClr val="000000"/>
                          </a:solidFill>
                          <a:effectLst/>
                          <a:latin typeface="Calibri" panose="020F0502020204030204" pitchFamily="34" charset="0"/>
                        </a:rPr>
                        <a:t>6324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2400" b="1" i="0" u="none" strike="noStrike">
                          <a:solidFill>
                            <a:srgbClr val="000000"/>
                          </a:solidFill>
                          <a:effectLst/>
                          <a:latin typeface="Calibri" panose="020F0502020204030204" pitchFamily="34" charset="0"/>
                        </a:rPr>
                        <a:t>6640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2400" b="1" i="0" u="none" strike="noStrike" dirty="0">
                          <a:solidFill>
                            <a:srgbClr val="000000"/>
                          </a:solidFill>
                          <a:effectLst/>
                          <a:latin typeface="Calibri" panose="020F0502020204030204" pitchFamily="34" charset="0"/>
                        </a:rPr>
                        <a:t>5565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fr-FR" sz="2400" b="1" i="0" u="none" strike="noStrike" dirty="0">
                          <a:solidFill>
                            <a:srgbClr val="000000"/>
                          </a:solidFill>
                          <a:effectLst/>
                          <a:latin typeface="Calibri" panose="020F0502020204030204" pitchFamily="34" charset="0"/>
                        </a:rPr>
                        <a:t>1603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918155261"/>
                  </a:ext>
                </a:extLst>
              </a:tr>
            </a:tbl>
          </a:graphicData>
        </a:graphic>
      </p:graphicFrame>
      <p:sp>
        <p:nvSpPr>
          <p:cNvPr id="4" name="Espace réservé du numéro de diapositive 3">
            <a:extLst>
              <a:ext uri="{FF2B5EF4-FFF2-40B4-BE49-F238E27FC236}">
                <a16:creationId xmlns:a16="http://schemas.microsoft.com/office/drawing/2014/main" id="{CF57A8B1-56C4-ECA0-4916-251CF1513F3A}"/>
              </a:ext>
            </a:extLst>
          </p:cNvPr>
          <p:cNvSpPr>
            <a:spLocks noGrp="1"/>
          </p:cNvSpPr>
          <p:nvPr>
            <p:ph type="sldNum" sz="quarter" idx="12"/>
          </p:nvPr>
        </p:nvSpPr>
        <p:spPr/>
        <p:txBody>
          <a:bodyPr/>
          <a:lstStyle/>
          <a:p>
            <a:fld id="{4AD7409B-4553-44EB-9B26-5A3672F0CFC6}" type="slidenum">
              <a:rPr lang="fr-FR" smtClean="0"/>
              <a:t>25</a:t>
            </a:fld>
            <a:endParaRPr lang="fr-FR"/>
          </a:p>
        </p:txBody>
      </p:sp>
    </p:spTree>
    <p:extLst>
      <p:ext uri="{BB962C8B-B14F-4D97-AF65-F5344CB8AC3E}">
        <p14:creationId xmlns:p14="http://schemas.microsoft.com/office/powerpoint/2010/main" val="2738052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1B7724D-2916-295B-C10E-97937BCB96D9}"/>
              </a:ext>
            </a:extLst>
          </p:cNvPr>
          <p:cNvSpPr>
            <a:spLocks noGrp="1"/>
          </p:cNvSpPr>
          <p:nvPr>
            <p:ph type="title"/>
          </p:nvPr>
        </p:nvSpPr>
        <p:spPr>
          <a:xfrm>
            <a:off x="208723" y="1153572"/>
            <a:ext cx="3806686" cy="4461163"/>
          </a:xfrm>
        </p:spPr>
        <p:txBody>
          <a:bodyPr>
            <a:normAutofit/>
          </a:bodyPr>
          <a:lstStyle/>
          <a:p>
            <a:r>
              <a:rPr lang="fr-FR" b="1" dirty="0">
                <a:solidFill>
                  <a:srgbClr val="FFFFFF"/>
                </a:solidFill>
              </a:rPr>
              <a:t>Quels gains pour la classe exceptionnelle ? </a:t>
            </a:r>
          </a:p>
        </p:txBody>
      </p:sp>
      <p:sp>
        <p:nvSpPr>
          <p:cNvPr id="20"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Espace réservé du numéro de diapositive 3">
            <a:extLst>
              <a:ext uri="{FF2B5EF4-FFF2-40B4-BE49-F238E27FC236}">
                <a16:creationId xmlns:a16="http://schemas.microsoft.com/office/drawing/2014/main" id="{52790363-CC6B-1607-C81B-F4F7A2CDE543}"/>
              </a:ext>
            </a:extLst>
          </p:cNvPr>
          <p:cNvSpPr>
            <a:spLocks noGrp="1"/>
          </p:cNvSpPr>
          <p:nvPr>
            <p:ph type="sldNum" sz="quarter" idx="12"/>
          </p:nvPr>
        </p:nvSpPr>
        <p:spPr>
          <a:xfrm>
            <a:off x="9541564" y="6356350"/>
            <a:ext cx="1812235" cy="365125"/>
          </a:xfrm>
        </p:spPr>
        <p:txBody>
          <a:bodyPr>
            <a:normAutofit/>
          </a:bodyPr>
          <a:lstStyle/>
          <a:p>
            <a:pPr>
              <a:spcAft>
                <a:spcPts val="600"/>
              </a:spcAft>
            </a:pPr>
            <a:fld id="{4AD7409B-4553-44EB-9B26-5A3672F0CFC6}" type="slidenum">
              <a:rPr lang="fr-FR" smtClean="0"/>
              <a:pPr>
                <a:spcAft>
                  <a:spcPts val="600"/>
                </a:spcAft>
              </a:pPr>
              <a:t>26</a:t>
            </a:fld>
            <a:endParaRPr lang="fr-FR"/>
          </a:p>
        </p:txBody>
      </p:sp>
      <p:sp>
        <p:nvSpPr>
          <p:cNvPr id="6" name="Espace réservé du contenu 5">
            <a:extLst>
              <a:ext uri="{FF2B5EF4-FFF2-40B4-BE49-F238E27FC236}">
                <a16:creationId xmlns:a16="http://schemas.microsoft.com/office/drawing/2014/main" id="{A1D305E0-767F-C7E9-F559-9FB7AA1275E2}"/>
              </a:ext>
            </a:extLst>
          </p:cNvPr>
          <p:cNvSpPr>
            <a:spLocks noGrp="1"/>
          </p:cNvSpPr>
          <p:nvPr>
            <p:ph idx="1"/>
          </p:nvPr>
        </p:nvSpPr>
        <p:spPr>
          <a:xfrm>
            <a:off x="4167272" y="407504"/>
            <a:ext cx="7466563" cy="5769459"/>
          </a:xfrm>
        </p:spPr>
        <p:txBody>
          <a:bodyPr>
            <a:normAutofit/>
          </a:bodyPr>
          <a:lstStyle/>
          <a:p>
            <a:pPr marL="0" indent="0">
              <a:buNone/>
            </a:pPr>
            <a:r>
              <a:rPr lang="fr-FR" dirty="0"/>
              <a:t>A voir en fonction du ratio obtenu en 2024, mais déjà dès 2023 :  </a:t>
            </a:r>
            <a:br>
              <a:rPr lang="fr-FR" dirty="0"/>
            </a:br>
            <a:r>
              <a:rPr lang="fr-FR" b="1" dirty="0"/>
              <a:t>144</a:t>
            </a:r>
            <a:r>
              <a:rPr lang="fr-FR" dirty="0"/>
              <a:t> promotions supplémentaires pour les PEPS, </a:t>
            </a:r>
          </a:p>
          <a:p>
            <a:pPr marL="0" indent="0">
              <a:buNone/>
            </a:pPr>
            <a:r>
              <a:rPr lang="fr-FR" b="1" dirty="0"/>
              <a:t>316</a:t>
            </a:r>
            <a:r>
              <a:rPr lang="fr-FR" dirty="0"/>
              <a:t> promotions supplémentaires pour les agrégés</a:t>
            </a:r>
          </a:p>
          <a:p>
            <a:pPr marL="0" indent="0">
              <a:buNone/>
            </a:pPr>
            <a:r>
              <a:rPr lang="fr-FR" b="1" dirty="0"/>
              <a:t>1146</a:t>
            </a:r>
            <a:r>
              <a:rPr lang="fr-FR" dirty="0"/>
              <a:t> promotions supplémentaires pour les certifiés</a:t>
            </a:r>
          </a:p>
          <a:p>
            <a:pPr marL="0" indent="0">
              <a:buNone/>
            </a:pPr>
            <a:r>
              <a:rPr lang="fr-FR" b="1" dirty="0"/>
              <a:t>1788</a:t>
            </a:r>
            <a:r>
              <a:rPr lang="fr-FR" dirty="0"/>
              <a:t> promotions supplémentaires pour les PE</a:t>
            </a:r>
          </a:p>
          <a:p>
            <a:pPr marL="0" indent="0">
              <a:buNone/>
            </a:pPr>
            <a:r>
              <a:rPr lang="fr-FR" b="1" dirty="0"/>
              <a:t>283</a:t>
            </a:r>
            <a:r>
              <a:rPr lang="fr-FR" dirty="0"/>
              <a:t> promotions supplémentaires pour les PLP</a:t>
            </a:r>
          </a:p>
          <a:p>
            <a:pPr marL="0" indent="0">
              <a:buNone/>
            </a:pPr>
            <a:endParaRPr lang="fr-FR" dirty="0"/>
          </a:p>
          <a:p>
            <a:pPr marL="0" indent="0">
              <a:buNone/>
            </a:pPr>
            <a:r>
              <a:rPr lang="fr-FR" dirty="0"/>
              <a:t>Un engagement à maintenir le nombre de promotions de 2023 les années suivantes (ce qui ferait a minima 597 pour les PEPS)</a:t>
            </a:r>
          </a:p>
        </p:txBody>
      </p:sp>
    </p:spTree>
    <p:extLst>
      <p:ext uri="{BB962C8B-B14F-4D97-AF65-F5344CB8AC3E}">
        <p14:creationId xmlns:p14="http://schemas.microsoft.com/office/powerpoint/2010/main" val="3960954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E4E681-46F6-14E9-09D1-A504B64D4C39}"/>
              </a:ext>
            </a:extLst>
          </p:cNvPr>
          <p:cNvSpPr>
            <a:spLocks noGrp="1"/>
          </p:cNvSpPr>
          <p:nvPr>
            <p:ph type="title"/>
          </p:nvPr>
        </p:nvSpPr>
        <p:spPr/>
        <p:txBody>
          <a:bodyPr/>
          <a:lstStyle/>
          <a:p>
            <a:r>
              <a:rPr lang="fr-FR" dirty="0"/>
              <a:t>Ordre de promotion à la classe exceptionnelle</a:t>
            </a:r>
          </a:p>
        </p:txBody>
      </p:sp>
      <p:graphicFrame>
        <p:nvGraphicFramePr>
          <p:cNvPr id="6" name="Espace réservé du contenu 5">
            <a:extLst>
              <a:ext uri="{FF2B5EF4-FFF2-40B4-BE49-F238E27FC236}">
                <a16:creationId xmlns:a16="http://schemas.microsoft.com/office/drawing/2014/main" id="{B4FDAFA5-B5DC-FCAE-F153-A2E6B24A5F33}"/>
              </a:ext>
            </a:extLst>
          </p:cNvPr>
          <p:cNvGraphicFramePr>
            <a:graphicFrameLocks noGrp="1"/>
          </p:cNvGraphicFramePr>
          <p:nvPr>
            <p:ph idx="1"/>
            <p:extLst>
              <p:ext uri="{D42A27DB-BD31-4B8C-83A1-F6EECF244321}">
                <p14:modId xmlns:p14="http://schemas.microsoft.com/office/powerpoint/2010/main" val="3014245501"/>
              </p:ext>
            </p:extLst>
          </p:nvPr>
        </p:nvGraphicFramePr>
        <p:xfrm>
          <a:off x="983974" y="1868557"/>
          <a:ext cx="10039623" cy="3399564"/>
        </p:xfrm>
        <a:graphic>
          <a:graphicData uri="http://schemas.openxmlformats.org/drawingml/2006/table">
            <a:tbl>
              <a:tblPr/>
              <a:tblGrid>
                <a:gridCol w="530444">
                  <a:extLst>
                    <a:ext uri="{9D8B030D-6E8A-4147-A177-3AD203B41FA5}">
                      <a16:colId xmlns:a16="http://schemas.microsoft.com/office/drawing/2014/main" val="888226910"/>
                    </a:ext>
                  </a:extLst>
                </a:gridCol>
                <a:gridCol w="1022075">
                  <a:extLst>
                    <a:ext uri="{9D8B030D-6E8A-4147-A177-3AD203B41FA5}">
                      <a16:colId xmlns:a16="http://schemas.microsoft.com/office/drawing/2014/main" val="349131059"/>
                    </a:ext>
                  </a:extLst>
                </a:gridCol>
                <a:gridCol w="388130">
                  <a:extLst>
                    <a:ext uri="{9D8B030D-6E8A-4147-A177-3AD203B41FA5}">
                      <a16:colId xmlns:a16="http://schemas.microsoft.com/office/drawing/2014/main" val="4094267597"/>
                    </a:ext>
                  </a:extLst>
                </a:gridCol>
                <a:gridCol w="530444">
                  <a:extLst>
                    <a:ext uri="{9D8B030D-6E8A-4147-A177-3AD203B41FA5}">
                      <a16:colId xmlns:a16="http://schemas.microsoft.com/office/drawing/2014/main" val="3337154407"/>
                    </a:ext>
                  </a:extLst>
                </a:gridCol>
                <a:gridCol w="530444">
                  <a:extLst>
                    <a:ext uri="{9D8B030D-6E8A-4147-A177-3AD203B41FA5}">
                      <a16:colId xmlns:a16="http://schemas.microsoft.com/office/drawing/2014/main" val="4275813226"/>
                    </a:ext>
                  </a:extLst>
                </a:gridCol>
                <a:gridCol w="530444">
                  <a:extLst>
                    <a:ext uri="{9D8B030D-6E8A-4147-A177-3AD203B41FA5}">
                      <a16:colId xmlns:a16="http://schemas.microsoft.com/office/drawing/2014/main" val="2639157736"/>
                    </a:ext>
                  </a:extLst>
                </a:gridCol>
                <a:gridCol w="530444">
                  <a:extLst>
                    <a:ext uri="{9D8B030D-6E8A-4147-A177-3AD203B41FA5}">
                      <a16:colId xmlns:a16="http://schemas.microsoft.com/office/drawing/2014/main" val="3784227931"/>
                    </a:ext>
                  </a:extLst>
                </a:gridCol>
                <a:gridCol w="530444">
                  <a:extLst>
                    <a:ext uri="{9D8B030D-6E8A-4147-A177-3AD203B41FA5}">
                      <a16:colId xmlns:a16="http://schemas.microsoft.com/office/drawing/2014/main" val="1883286462"/>
                    </a:ext>
                  </a:extLst>
                </a:gridCol>
                <a:gridCol w="530444">
                  <a:extLst>
                    <a:ext uri="{9D8B030D-6E8A-4147-A177-3AD203B41FA5}">
                      <a16:colId xmlns:a16="http://schemas.microsoft.com/office/drawing/2014/main" val="4125113071"/>
                    </a:ext>
                  </a:extLst>
                </a:gridCol>
                <a:gridCol w="530444">
                  <a:extLst>
                    <a:ext uri="{9D8B030D-6E8A-4147-A177-3AD203B41FA5}">
                      <a16:colId xmlns:a16="http://schemas.microsoft.com/office/drawing/2014/main" val="1447597889"/>
                    </a:ext>
                  </a:extLst>
                </a:gridCol>
                <a:gridCol w="530444">
                  <a:extLst>
                    <a:ext uri="{9D8B030D-6E8A-4147-A177-3AD203B41FA5}">
                      <a16:colId xmlns:a16="http://schemas.microsoft.com/office/drawing/2014/main" val="3234138126"/>
                    </a:ext>
                  </a:extLst>
                </a:gridCol>
                <a:gridCol w="530444">
                  <a:extLst>
                    <a:ext uri="{9D8B030D-6E8A-4147-A177-3AD203B41FA5}">
                      <a16:colId xmlns:a16="http://schemas.microsoft.com/office/drawing/2014/main" val="3266808534"/>
                    </a:ext>
                  </a:extLst>
                </a:gridCol>
                <a:gridCol w="530444">
                  <a:extLst>
                    <a:ext uri="{9D8B030D-6E8A-4147-A177-3AD203B41FA5}">
                      <a16:colId xmlns:a16="http://schemas.microsoft.com/office/drawing/2014/main" val="4179147156"/>
                    </a:ext>
                  </a:extLst>
                </a:gridCol>
                <a:gridCol w="530444">
                  <a:extLst>
                    <a:ext uri="{9D8B030D-6E8A-4147-A177-3AD203B41FA5}">
                      <a16:colId xmlns:a16="http://schemas.microsoft.com/office/drawing/2014/main" val="835153469"/>
                    </a:ext>
                  </a:extLst>
                </a:gridCol>
                <a:gridCol w="530444">
                  <a:extLst>
                    <a:ext uri="{9D8B030D-6E8A-4147-A177-3AD203B41FA5}">
                      <a16:colId xmlns:a16="http://schemas.microsoft.com/office/drawing/2014/main" val="1942702148"/>
                    </a:ext>
                  </a:extLst>
                </a:gridCol>
                <a:gridCol w="530444">
                  <a:extLst>
                    <a:ext uri="{9D8B030D-6E8A-4147-A177-3AD203B41FA5}">
                      <a16:colId xmlns:a16="http://schemas.microsoft.com/office/drawing/2014/main" val="4076422636"/>
                    </a:ext>
                  </a:extLst>
                </a:gridCol>
                <a:gridCol w="530444">
                  <a:extLst>
                    <a:ext uri="{9D8B030D-6E8A-4147-A177-3AD203B41FA5}">
                      <a16:colId xmlns:a16="http://schemas.microsoft.com/office/drawing/2014/main" val="2362464784"/>
                    </a:ext>
                  </a:extLst>
                </a:gridCol>
                <a:gridCol w="672758">
                  <a:extLst>
                    <a:ext uri="{9D8B030D-6E8A-4147-A177-3AD203B41FA5}">
                      <a16:colId xmlns:a16="http://schemas.microsoft.com/office/drawing/2014/main" val="2147424850"/>
                    </a:ext>
                  </a:extLst>
                </a:gridCol>
              </a:tblGrid>
              <a:tr h="485652">
                <a:tc>
                  <a:txBody>
                    <a:bodyPr/>
                    <a:lstStyle/>
                    <a:p>
                      <a:pPr algn="ctr" fontAlgn="ctr"/>
                      <a:endParaRPr lang="fr-FR" sz="1100" b="0" i="0" u="none" strike="noStrike">
                        <a:solidFill>
                          <a:srgbClr val="000000"/>
                        </a:solidFill>
                        <a:effectLst/>
                        <a:latin typeface="Calibri" panose="020F0502020204030204" pitchFamily="34" charset="0"/>
                      </a:endParaRPr>
                    </a:p>
                  </a:txBody>
                  <a:tcPr marL="6350" marR="6350" marT="6350" marB="0" anchor="ctr">
                    <a:lnL>
                      <a:noFill/>
                    </a:lnL>
                    <a:lnR>
                      <a:noFill/>
                    </a:lnR>
                    <a:lnT>
                      <a:noFill/>
                    </a:lnT>
                    <a:lnB>
                      <a:noFill/>
                    </a:lnB>
                  </a:tcPr>
                </a:tc>
                <a:tc>
                  <a:txBody>
                    <a:bodyPr/>
                    <a:lstStyle/>
                    <a:p>
                      <a:pPr algn="ctr" fontAlgn="ctr"/>
                      <a:endParaRPr lang="fr-FR" sz="2200" b="0" i="0" u="none" strike="noStrike">
                        <a:solidFill>
                          <a:srgbClr val="000000"/>
                        </a:solidFill>
                        <a:effectLst/>
                        <a:latin typeface="Calibri" panose="020F0502020204030204" pitchFamily="34" charset="0"/>
                      </a:endParaRP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2200" b="0" i="0" u="none" strike="noStrike">
                          <a:solidFill>
                            <a:srgbClr val="000000"/>
                          </a:solidFill>
                          <a:effectLst/>
                          <a:latin typeface="Calibri" panose="020F050202020403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33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39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42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45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48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9849751"/>
                  </a:ext>
                </a:extLst>
              </a:tr>
              <a:tr h="485652">
                <a:tc>
                  <a:txBody>
                    <a:bodyPr/>
                    <a:lstStyle/>
                    <a:p>
                      <a:pPr algn="ctr" fontAlgn="ctr"/>
                      <a:endParaRPr lang="fr-FR" sz="1100" b="0" i="0" u="none" strike="noStrike">
                        <a:solidFill>
                          <a:srgbClr val="000000"/>
                        </a:solidFill>
                        <a:effectLst/>
                        <a:latin typeface="Calibri" panose="020F0502020204030204" pitchFamily="34" charset="0"/>
                      </a:endParaRPr>
                    </a:p>
                  </a:txBody>
                  <a:tcPr marL="6350" marR="6350" marT="6350" marB="0" anchor="ctr">
                    <a:lnL>
                      <a:noFill/>
                    </a:lnL>
                    <a:lnR>
                      <a:noFill/>
                    </a:lnR>
                    <a:lnT>
                      <a:noFill/>
                    </a:lnT>
                    <a:lnB>
                      <a:noFill/>
                    </a:lnB>
                  </a:tcPr>
                </a:tc>
                <a:tc>
                  <a:txBody>
                    <a:bodyPr/>
                    <a:lstStyle/>
                    <a:p>
                      <a:pPr algn="ctr" fontAlgn="ctr"/>
                      <a:r>
                        <a:rPr lang="fr-FR" sz="2200" b="0" i="0" u="none" strike="noStrike">
                          <a:solidFill>
                            <a:srgbClr val="000000"/>
                          </a:solidFill>
                          <a:effectLst/>
                          <a:latin typeface="Calibri" panose="020F0502020204030204" pitchFamily="34" charset="0"/>
                        </a:rPr>
                        <a:t>Agrégés</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2200" b="0" i="0" u="none" strike="noStrike">
                          <a:solidFill>
                            <a:srgbClr val="000000"/>
                          </a:solidFill>
                          <a:effectLst/>
                          <a:latin typeface="Calibri" panose="020F050202020403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3+1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3+2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4+2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4+3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4+4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4+5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4+6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4+7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4+8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4+9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4+10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760489"/>
                  </a:ext>
                </a:extLst>
              </a:tr>
              <a:tr h="485652">
                <a:tc>
                  <a:txBody>
                    <a:bodyPr/>
                    <a:lstStyle/>
                    <a:p>
                      <a:pPr algn="ctr" fontAlgn="ctr"/>
                      <a:endParaRPr lang="fr-FR" sz="1100" b="0" i="0" u="none" strike="noStrike">
                        <a:solidFill>
                          <a:srgbClr val="000000"/>
                        </a:solidFill>
                        <a:effectLst/>
                        <a:latin typeface="Calibri" panose="020F0502020204030204" pitchFamily="34" charset="0"/>
                      </a:endParaRPr>
                    </a:p>
                  </a:txBody>
                  <a:tcPr marL="6350" marR="6350" marT="6350" marB="0" anchor="ctr">
                    <a:lnL>
                      <a:noFill/>
                    </a:lnL>
                    <a:lnR>
                      <a:noFill/>
                    </a:lnR>
                    <a:lnT>
                      <a:noFill/>
                    </a:lnT>
                    <a:lnB>
                      <a:noFill/>
                    </a:lnB>
                  </a:tcPr>
                </a:tc>
                <a:tc>
                  <a:txBody>
                    <a:bodyPr/>
                    <a:lstStyle/>
                    <a:p>
                      <a:pPr algn="ctr" fontAlgn="ctr"/>
                      <a:r>
                        <a:rPr lang="fr-FR" sz="2200" b="0" i="0" u="none" strike="noStrike">
                          <a:solidFill>
                            <a:srgbClr val="000000"/>
                          </a:solidFill>
                          <a:effectLst/>
                          <a:latin typeface="Calibri" panose="020F0502020204030204" pitchFamily="34" charset="0"/>
                        </a:rPr>
                        <a:t>PEPS</a:t>
                      </a:r>
                    </a:p>
                  </a:txBody>
                  <a:tcPr marL="6350" marR="6350" marT="63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3+1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3+2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4+2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5+1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5+2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6+1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6+2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7+1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7+2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0" i="0" u="none" strike="noStrike">
                          <a:solidFill>
                            <a:srgbClr val="000000"/>
                          </a:solidFill>
                          <a:effectLst/>
                          <a:latin typeface="Calibri" panose="020F0502020204030204" pitchFamily="34" charset="0"/>
                        </a:rPr>
                        <a:t>7+3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152009"/>
                  </a:ext>
                </a:extLst>
              </a:tr>
              <a:tr h="485652">
                <a:tc>
                  <a:txBody>
                    <a:bodyPr/>
                    <a:lstStyle/>
                    <a:p>
                      <a:pPr algn="ctr" fontAlgn="ctr"/>
                      <a:r>
                        <a:rPr lang="fr-FR" sz="2200" b="0" i="0" u="none" strike="noStrike">
                          <a:solidFill>
                            <a:srgbClr val="000000"/>
                          </a:solidFill>
                          <a:effectLst/>
                          <a:latin typeface="Calibri" panose="020F0502020204030204" pitchFamily="34" charset="0"/>
                        </a:rPr>
                        <a:t>140</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2200" b="1" i="0" u="none" strike="noStrike">
                          <a:solidFill>
                            <a:srgbClr val="000000"/>
                          </a:solidFill>
                          <a:effectLst/>
                          <a:latin typeface="Arial" panose="020B0604020202020204" pitchFamily="34" charset="0"/>
                        </a:rPr>
                        <a:t>Ex</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1" i="0" u="none" strike="noStrike">
                          <a:solidFill>
                            <a:srgbClr val="000000"/>
                          </a:solidFill>
                          <a:effectLst/>
                          <a:latin typeface="Calibri" panose="020F0502020204030204" pitchFamily="34" charset="0"/>
                        </a:rPr>
                        <a:t>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2</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1</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627591904"/>
                  </a:ext>
                </a:extLst>
              </a:tr>
              <a:tr h="485652">
                <a:tc>
                  <a:txBody>
                    <a:bodyPr/>
                    <a:lstStyle/>
                    <a:p>
                      <a:pPr algn="ctr" fontAlgn="ctr"/>
                      <a:r>
                        <a:rPr lang="fr-FR" sz="2200" b="0" i="0" u="none" strike="noStrike">
                          <a:solidFill>
                            <a:srgbClr val="000000"/>
                          </a:solidFill>
                          <a:effectLst/>
                          <a:latin typeface="Calibri" panose="020F0502020204030204" pitchFamily="34" charset="0"/>
                        </a:rPr>
                        <a:t>90</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2200" b="1" i="0" u="none" strike="noStrike">
                          <a:solidFill>
                            <a:srgbClr val="000000"/>
                          </a:solidFill>
                          <a:effectLst/>
                          <a:latin typeface="Arial" panose="020B0604020202020204" pitchFamily="34" charset="0"/>
                        </a:rPr>
                        <a:t>TS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1" i="0" u="none" strike="noStrike">
                          <a:solidFill>
                            <a:srgbClr val="000000"/>
                          </a:solidFill>
                          <a:effectLst/>
                          <a:latin typeface="Calibri" panose="020F0502020204030204" pitchFamily="34" charset="0"/>
                        </a:rPr>
                        <a:t>32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31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29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28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26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160119612"/>
                  </a:ext>
                </a:extLst>
              </a:tr>
              <a:tr h="485652">
                <a:tc>
                  <a:txBody>
                    <a:bodyPr/>
                    <a:lstStyle/>
                    <a:p>
                      <a:pPr algn="ctr" fontAlgn="ctr"/>
                      <a:r>
                        <a:rPr lang="fr-FR" sz="2200" b="0" i="0" u="none" strike="noStrike">
                          <a:solidFill>
                            <a:srgbClr val="000000"/>
                          </a:solidFill>
                          <a:effectLst/>
                          <a:latin typeface="Calibri" panose="020F0502020204030204" pitchFamily="34" charset="0"/>
                        </a:rPr>
                        <a:t>40</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2200" b="1" i="0" u="none" strike="noStrike">
                          <a:solidFill>
                            <a:srgbClr val="000000"/>
                          </a:solidFill>
                          <a:effectLst/>
                          <a:latin typeface="Arial" panose="020B0604020202020204" pitchFamily="34" charset="0"/>
                        </a:rPr>
                        <a:t>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1" i="0" u="none" strike="noStrike">
                          <a:solidFill>
                            <a:srgbClr val="000000"/>
                          </a:solidFill>
                          <a:effectLst/>
                          <a:latin typeface="Calibri" panose="020F0502020204030204" pitchFamily="34" charset="0"/>
                        </a:rPr>
                        <a:t>48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47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46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45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44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43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42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40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39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37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36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34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33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279683885"/>
                  </a:ext>
                </a:extLst>
              </a:tr>
              <a:tr h="485652">
                <a:tc>
                  <a:txBody>
                    <a:bodyPr/>
                    <a:lstStyle/>
                    <a:p>
                      <a:pPr algn="ctr" fontAlgn="ctr"/>
                      <a:r>
                        <a:rPr lang="fr-FR" sz="2200" b="0" i="0" u="none" strike="noStrike">
                          <a:solidFill>
                            <a:srgbClr val="000000"/>
                          </a:solidFill>
                          <a:effectLst/>
                          <a:latin typeface="Calibri" panose="020F0502020204030204" pitchFamily="34" charset="0"/>
                        </a:rPr>
                        <a:t>0</a:t>
                      </a: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2200" b="1" i="0" u="none" strike="noStrike">
                          <a:solidFill>
                            <a:srgbClr val="000000"/>
                          </a:solidFill>
                          <a:effectLst/>
                          <a:latin typeface="Arial" panose="020B0604020202020204" pitchFamily="34" charset="0"/>
                        </a:rPr>
                        <a:t>AC</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1" i="0" u="none" strike="noStrike">
                          <a:solidFill>
                            <a:srgbClr val="000000"/>
                          </a:solidFill>
                          <a:effectLst/>
                          <a:latin typeface="Calibri" panose="020F0502020204030204" pitchFamily="34" charset="0"/>
                        </a:rPr>
                        <a:t>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63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62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61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60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59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58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57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56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55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54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53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52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51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a:solidFill>
                            <a:srgbClr val="000000"/>
                          </a:solidFill>
                          <a:effectLst/>
                          <a:latin typeface="Calibri" panose="020F0502020204030204" pitchFamily="34" charset="0"/>
                        </a:rPr>
                        <a:t>50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2200" b="1" i="0" u="none" strike="noStrike" dirty="0">
                          <a:solidFill>
                            <a:srgbClr val="000000"/>
                          </a:solidFill>
                          <a:effectLst/>
                          <a:latin typeface="Calibri" panose="020F0502020204030204" pitchFamily="34" charset="0"/>
                        </a:rPr>
                        <a:t>49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58976313"/>
                  </a:ext>
                </a:extLst>
              </a:tr>
            </a:tbl>
          </a:graphicData>
        </a:graphic>
      </p:graphicFrame>
      <p:sp>
        <p:nvSpPr>
          <p:cNvPr id="4" name="Espace réservé du numéro de diapositive 3">
            <a:extLst>
              <a:ext uri="{FF2B5EF4-FFF2-40B4-BE49-F238E27FC236}">
                <a16:creationId xmlns:a16="http://schemas.microsoft.com/office/drawing/2014/main" id="{AD651F76-3C52-C1A3-68F3-33405D43B7E7}"/>
              </a:ext>
            </a:extLst>
          </p:cNvPr>
          <p:cNvSpPr>
            <a:spLocks noGrp="1"/>
          </p:cNvSpPr>
          <p:nvPr>
            <p:ph type="sldNum" sz="quarter" idx="12"/>
          </p:nvPr>
        </p:nvSpPr>
        <p:spPr/>
        <p:txBody>
          <a:bodyPr/>
          <a:lstStyle/>
          <a:p>
            <a:fld id="{4AD7409B-4553-44EB-9B26-5A3672F0CFC6}" type="slidenum">
              <a:rPr lang="fr-FR" smtClean="0"/>
              <a:t>27</a:t>
            </a:fld>
            <a:endParaRPr lang="fr-FR"/>
          </a:p>
        </p:txBody>
      </p:sp>
    </p:spTree>
    <p:extLst>
      <p:ext uri="{BB962C8B-B14F-4D97-AF65-F5344CB8AC3E}">
        <p14:creationId xmlns:p14="http://schemas.microsoft.com/office/powerpoint/2010/main" val="954247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1B7724D-2916-295B-C10E-97937BCB96D9}"/>
              </a:ext>
            </a:extLst>
          </p:cNvPr>
          <p:cNvSpPr>
            <a:spLocks noGrp="1"/>
          </p:cNvSpPr>
          <p:nvPr>
            <p:ph type="title"/>
          </p:nvPr>
        </p:nvSpPr>
        <p:spPr>
          <a:xfrm>
            <a:off x="159391" y="1153572"/>
            <a:ext cx="3775046" cy="4461163"/>
          </a:xfrm>
        </p:spPr>
        <p:txBody>
          <a:bodyPr>
            <a:normAutofit/>
          </a:bodyPr>
          <a:lstStyle/>
          <a:p>
            <a:r>
              <a:rPr lang="fr-FR" b="1" dirty="0">
                <a:solidFill>
                  <a:srgbClr val="FFFFFF"/>
                </a:solidFill>
              </a:rPr>
              <a:t>Quels gains pour la classe exceptionnelle ? </a:t>
            </a:r>
          </a:p>
        </p:txBody>
      </p:sp>
      <p:sp>
        <p:nvSpPr>
          <p:cNvPr id="20"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Espace réservé du numéro de diapositive 3">
            <a:extLst>
              <a:ext uri="{FF2B5EF4-FFF2-40B4-BE49-F238E27FC236}">
                <a16:creationId xmlns:a16="http://schemas.microsoft.com/office/drawing/2014/main" id="{52790363-CC6B-1607-C81B-F4F7A2CDE543}"/>
              </a:ext>
            </a:extLst>
          </p:cNvPr>
          <p:cNvSpPr>
            <a:spLocks noGrp="1"/>
          </p:cNvSpPr>
          <p:nvPr>
            <p:ph type="sldNum" sz="quarter" idx="12"/>
          </p:nvPr>
        </p:nvSpPr>
        <p:spPr>
          <a:xfrm>
            <a:off x="9541564" y="6356350"/>
            <a:ext cx="1812235" cy="365125"/>
          </a:xfrm>
        </p:spPr>
        <p:txBody>
          <a:bodyPr>
            <a:normAutofit/>
          </a:bodyPr>
          <a:lstStyle/>
          <a:p>
            <a:pPr>
              <a:spcAft>
                <a:spcPts val="600"/>
              </a:spcAft>
            </a:pPr>
            <a:fld id="{4AD7409B-4553-44EB-9B26-5A3672F0CFC6}" type="slidenum">
              <a:rPr lang="fr-FR" smtClean="0"/>
              <a:pPr>
                <a:spcAft>
                  <a:spcPts val="600"/>
                </a:spcAft>
              </a:pPr>
              <a:t>28</a:t>
            </a:fld>
            <a:endParaRPr lang="fr-FR"/>
          </a:p>
        </p:txBody>
      </p:sp>
      <p:graphicFrame>
        <p:nvGraphicFramePr>
          <p:cNvPr id="3" name="Tableau 2">
            <a:extLst>
              <a:ext uri="{FF2B5EF4-FFF2-40B4-BE49-F238E27FC236}">
                <a16:creationId xmlns:a16="http://schemas.microsoft.com/office/drawing/2014/main" id="{B5D01A4D-9E34-3E52-622F-23CBE0D31A29}"/>
              </a:ext>
            </a:extLst>
          </p:cNvPr>
          <p:cNvGraphicFramePr>
            <a:graphicFrameLocks noGrp="1"/>
          </p:cNvGraphicFramePr>
          <p:nvPr>
            <p:extLst>
              <p:ext uri="{D42A27DB-BD31-4B8C-83A1-F6EECF244321}">
                <p14:modId xmlns:p14="http://schemas.microsoft.com/office/powerpoint/2010/main" val="155718950"/>
              </p:ext>
            </p:extLst>
          </p:nvPr>
        </p:nvGraphicFramePr>
        <p:xfrm>
          <a:off x="4167272" y="1224793"/>
          <a:ext cx="6830694" cy="4812470"/>
        </p:xfrm>
        <a:graphic>
          <a:graphicData uri="http://schemas.openxmlformats.org/drawingml/2006/table">
            <a:tbl>
              <a:tblPr/>
              <a:tblGrid>
                <a:gridCol w="1024604">
                  <a:extLst>
                    <a:ext uri="{9D8B030D-6E8A-4147-A177-3AD203B41FA5}">
                      <a16:colId xmlns:a16="http://schemas.microsoft.com/office/drawing/2014/main" val="2342220580"/>
                    </a:ext>
                  </a:extLst>
                </a:gridCol>
                <a:gridCol w="1024604">
                  <a:extLst>
                    <a:ext uri="{9D8B030D-6E8A-4147-A177-3AD203B41FA5}">
                      <a16:colId xmlns:a16="http://schemas.microsoft.com/office/drawing/2014/main" val="2474951801"/>
                    </a:ext>
                  </a:extLst>
                </a:gridCol>
                <a:gridCol w="1024604">
                  <a:extLst>
                    <a:ext uri="{9D8B030D-6E8A-4147-A177-3AD203B41FA5}">
                      <a16:colId xmlns:a16="http://schemas.microsoft.com/office/drawing/2014/main" val="4177325647"/>
                    </a:ext>
                  </a:extLst>
                </a:gridCol>
                <a:gridCol w="1024604">
                  <a:extLst>
                    <a:ext uri="{9D8B030D-6E8A-4147-A177-3AD203B41FA5}">
                      <a16:colId xmlns:a16="http://schemas.microsoft.com/office/drawing/2014/main" val="233049891"/>
                    </a:ext>
                  </a:extLst>
                </a:gridCol>
                <a:gridCol w="1229525">
                  <a:extLst>
                    <a:ext uri="{9D8B030D-6E8A-4147-A177-3AD203B41FA5}">
                      <a16:colId xmlns:a16="http://schemas.microsoft.com/office/drawing/2014/main" val="686673737"/>
                    </a:ext>
                  </a:extLst>
                </a:gridCol>
                <a:gridCol w="1502753">
                  <a:extLst>
                    <a:ext uri="{9D8B030D-6E8A-4147-A177-3AD203B41FA5}">
                      <a16:colId xmlns:a16="http://schemas.microsoft.com/office/drawing/2014/main" val="1877046006"/>
                    </a:ext>
                  </a:extLst>
                </a:gridCol>
              </a:tblGrid>
              <a:tr h="319363">
                <a:tc>
                  <a:txBody>
                    <a:bodyPr/>
                    <a:lstStyle/>
                    <a:p>
                      <a:pPr algn="l" fontAlgn="b"/>
                      <a:endParaRPr lang="fr-FR" sz="11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1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1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1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1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1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extLst>
                  <a:ext uri="{0D108BD9-81ED-4DB2-BD59-A6C34878D82A}">
                    <a16:rowId xmlns:a16="http://schemas.microsoft.com/office/drawing/2014/main" val="142844886"/>
                  </a:ext>
                </a:extLst>
              </a:tr>
              <a:tr h="319363">
                <a:tc gridSpan="2">
                  <a:txBody>
                    <a:bodyPr/>
                    <a:lstStyle/>
                    <a:p>
                      <a:pPr algn="l" fontAlgn="b"/>
                      <a:r>
                        <a:rPr lang="fr-FR" sz="1600" b="1" i="0" u="none" strike="noStrike" dirty="0">
                          <a:solidFill>
                            <a:srgbClr val="000000"/>
                          </a:solidFill>
                          <a:effectLst/>
                          <a:latin typeface="Poppins" panose="00000500000000000000" pitchFamily="2" charset="0"/>
                          <a:cs typeface="Poppins" panose="00000500000000000000" pitchFamily="2" charset="0"/>
                        </a:rPr>
                        <a:t>Grille agrégés</a:t>
                      </a:r>
                    </a:p>
                  </a:txBody>
                  <a:tcPr marL="6350" marR="6350" marT="6350" marB="0" anchor="b">
                    <a:lnL>
                      <a:noFill/>
                    </a:lnL>
                    <a:lnR>
                      <a:noFill/>
                    </a:lnR>
                    <a:lnT>
                      <a:noFill/>
                    </a:lnT>
                    <a:lnB>
                      <a:noFill/>
                    </a:lnB>
                  </a:tcPr>
                </a:tc>
                <a:tc hMerge="1">
                  <a:txBody>
                    <a:bodyPr/>
                    <a:lstStyle/>
                    <a:p>
                      <a:pPr algn="l" fontAlgn="b"/>
                      <a:endParaRPr lang="fr-FR" sz="1600" b="0" i="0" u="none" strike="noStrike" dirty="0">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600" b="0" i="0" u="none" strike="noStrike" dirty="0">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600" b="0" i="0" u="none" strike="noStrike" dirty="0">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Classe exc</a:t>
                      </a:r>
                    </a:p>
                  </a:txBody>
                  <a:tcPr marL="6350" marR="6350" marT="6350" marB="0" anchor="ctr">
                    <a:lnL>
                      <a:noFill/>
                    </a:lnL>
                    <a:lnR>
                      <a:noFill/>
                    </a:lnR>
                    <a:lnT>
                      <a:noFill/>
                    </a:lnT>
                    <a:lnB>
                      <a:noFill/>
                    </a:lnB>
                    <a:solidFill>
                      <a:srgbClr val="FFC00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10% du corps</a:t>
                      </a:r>
                    </a:p>
                  </a:txBody>
                  <a:tcPr marL="6350" marR="6350" marT="6350" marB="0" anchor="ctr">
                    <a:lnL>
                      <a:noFill/>
                    </a:lnL>
                    <a:lnR>
                      <a:noFill/>
                    </a:lnR>
                    <a:lnT>
                      <a:noFill/>
                    </a:lnT>
                    <a:lnB>
                      <a:noFill/>
                    </a:lnB>
                  </a:tcPr>
                </a:tc>
                <a:extLst>
                  <a:ext uri="{0D108BD9-81ED-4DB2-BD59-A6C34878D82A}">
                    <a16:rowId xmlns:a16="http://schemas.microsoft.com/office/drawing/2014/main" val="3315865349"/>
                  </a:ext>
                </a:extLst>
              </a:tr>
              <a:tr h="319363">
                <a:tc>
                  <a:txBody>
                    <a:bodyPr/>
                    <a:lstStyle/>
                    <a:p>
                      <a:pPr algn="l" fontAlgn="b"/>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600" b="0" i="0" u="none" strike="noStrike" dirty="0">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600" b="0" i="0" u="none" strike="noStrike" dirty="0">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600" b="0" i="0" u="none" strike="noStrike" dirty="0">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extLst>
                  <a:ext uri="{0D108BD9-81ED-4DB2-BD59-A6C34878D82A}">
                    <a16:rowId xmlns:a16="http://schemas.microsoft.com/office/drawing/2014/main" val="3819872426"/>
                  </a:ext>
                </a:extLst>
              </a:tr>
              <a:tr h="319363">
                <a:tc>
                  <a:txBody>
                    <a:bodyPr/>
                    <a:lstStyle/>
                    <a:p>
                      <a:pPr algn="l" fontAlgn="b"/>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t"/>
                      <a:r>
                        <a:rPr lang="fr-FR" sz="1600" b="1" i="0" u="none" strike="noStrike" dirty="0">
                          <a:solidFill>
                            <a:srgbClr val="112277"/>
                          </a:solidFill>
                          <a:effectLst/>
                          <a:latin typeface="Poppins" panose="00000500000000000000" pitchFamily="2" charset="0"/>
                          <a:cs typeface="Poppins" panose="00000500000000000000" pitchFamily="2" charset="0"/>
                        </a:rPr>
                        <a:t>Hors classe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fr-FR"/>
                    </a:p>
                  </a:txBody>
                  <a:tcPr/>
                </a:tc>
                <a:tc>
                  <a:txBody>
                    <a:bodyPr/>
                    <a:lstStyle/>
                    <a:p>
                      <a:pPr algn="ctr" fontAlgn="ctr"/>
                      <a:endParaRPr lang="fr-FR" sz="1600" b="0" i="0" u="none" strike="noStrike" dirty="0">
                        <a:solidFill>
                          <a:srgbClr val="000000"/>
                        </a:solidFill>
                        <a:effectLst/>
                        <a:latin typeface="Poppins" panose="00000500000000000000" pitchFamily="2" charset="0"/>
                        <a:cs typeface="Poppins" panose="00000500000000000000" pitchFamily="2" charset="0"/>
                      </a:endParaRPr>
                    </a:p>
                  </a:txBody>
                  <a:tcPr marL="6350" marR="6350" marT="635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a:noFill/>
                    </a:lnT>
                    <a:lnB>
                      <a:noFill/>
                    </a:lnB>
                  </a:tcPr>
                </a:tc>
                <a:tc>
                  <a:txBody>
                    <a:bodyPr/>
                    <a:lstStyle/>
                    <a:p>
                      <a:pPr algn="ctr" fontAlgn="ctr"/>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a:noFill/>
                    </a:lnT>
                    <a:lnB>
                      <a:noFill/>
                    </a:lnB>
                  </a:tcPr>
                </a:tc>
                <a:extLst>
                  <a:ext uri="{0D108BD9-81ED-4DB2-BD59-A6C34878D82A}">
                    <a16:rowId xmlns:a16="http://schemas.microsoft.com/office/drawing/2014/main" val="391291292"/>
                  </a:ext>
                </a:extLst>
              </a:tr>
              <a:tr h="319363">
                <a:tc>
                  <a:txBody>
                    <a:bodyPr/>
                    <a:lstStyle/>
                    <a:p>
                      <a:pPr algn="ctr" fontAlgn="ctr"/>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Indice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Durée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fr-FR" sz="1600" b="0" i="0" u="none" strike="noStrike" dirty="0">
                        <a:solidFill>
                          <a:srgbClr val="000000"/>
                        </a:solidFill>
                        <a:effectLst/>
                        <a:latin typeface="Poppins" panose="00000500000000000000" pitchFamily="2" charset="0"/>
                        <a:cs typeface="Poppins" panose="00000500000000000000" pitchFamily="2" charset="0"/>
                      </a:endParaRPr>
                    </a:p>
                  </a:txBody>
                  <a:tcPr marL="6350" marR="6350" marT="635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5317963"/>
                  </a:ext>
                </a:extLst>
              </a:tr>
              <a:tr h="319363">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757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fr-FR" sz="1600" b="1" i="0" u="none" strike="noStrike" dirty="0">
                          <a:solidFill>
                            <a:srgbClr val="112277"/>
                          </a:solidFill>
                          <a:effectLst/>
                          <a:latin typeface="Poppins" panose="00000500000000000000" pitchFamily="2" charset="0"/>
                          <a:cs typeface="Poppins" panose="00000500000000000000" pitchFamily="2" charset="0"/>
                        </a:rPr>
                        <a:t>Classe exceptionnelle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extLst>
                  <a:ext uri="{0D108BD9-81ED-4DB2-BD59-A6C34878D82A}">
                    <a16:rowId xmlns:a16="http://schemas.microsoft.com/office/drawing/2014/main" val="3844441868"/>
                  </a:ext>
                </a:extLst>
              </a:tr>
              <a:tr h="319363">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dirty="0">
                          <a:solidFill>
                            <a:srgbClr val="000000"/>
                          </a:solidFill>
                          <a:effectLst/>
                          <a:latin typeface="Poppins" panose="00000500000000000000" pitchFamily="2" charset="0"/>
                          <a:cs typeface="Poppins" panose="00000500000000000000" pitchFamily="2" charset="0"/>
                        </a:rPr>
                        <a:t>800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dirty="0">
                          <a:solidFill>
                            <a:srgbClr val="112277"/>
                          </a:solidFill>
                          <a:effectLst/>
                          <a:latin typeface="Poppins" panose="00000500000000000000" pitchFamily="2" charset="0"/>
                          <a:cs typeface="Poppins" panose="00000500000000000000" pitchFamily="2" charset="0"/>
                        </a:rPr>
                        <a:t>Indice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Durée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758816016"/>
                  </a:ext>
                </a:extLst>
              </a:tr>
              <a:tr h="319363">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830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830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123008762"/>
                  </a:ext>
                </a:extLst>
              </a:tr>
              <a:tr h="341388">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HEA1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890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HEA1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0" i="0" u="none" strike="noStrike" dirty="0">
                          <a:solidFill>
                            <a:srgbClr val="000000"/>
                          </a:solidFill>
                          <a:effectLst/>
                          <a:latin typeface="Poppins" panose="00000500000000000000" pitchFamily="2" charset="0"/>
                          <a:cs typeface="Poppins" panose="00000500000000000000" pitchFamily="2" charset="0"/>
                        </a:rPr>
                        <a:t>890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4126259191"/>
                  </a:ext>
                </a:extLst>
              </a:tr>
              <a:tr h="319363">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HEA2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925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HEA2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925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0" i="0" u="none" strike="noStrike" dirty="0">
                          <a:solidFill>
                            <a:srgbClr val="000000"/>
                          </a:solidFill>
                          <a:effectLst/>
                          <a:latin typeface="Poppins" panose="00000500000000000000" pitchFamily="2" charset="0"/>
                          <a:cs typeface="Poppins" panose="00000500000000000000" pitchFamily="2"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164760709"/>
                  </a:ext>
                </a:extLst>
              </a:tr>
              <a:tr h="319363">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HEA3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972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HEA3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972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0" i="0" u="none" strike="noStrike" dirty="0">
                          <a:solidFill>
                            <a:srgbClr val="000000"/>
                          </a:solidFill>
                          <a:effectLst/>
                          <a:latin typeface="Poppins" panose="00000500000000000000" pitchFamily="2" charset="0"/>
                          <a:cs typeface="Poppins" panose="00000500000000000000" pitchFamily="2"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507563370"/>
                  </a:ext>
                </a:extLst>
              </a:tr>
              <a:tr h="319363">
                <a:tc>
                  <a:txBody>
                    <a:bodyPr/>
                    <a:lstStyle/>
                    <a:p>
                      <a:pPr algn="ctr" fontAlgn="ctr"/>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HEB1</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972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0" i="0" u="none" strike="noStrike" dirty="0">
                          <a:solidFill>
                            <a:srgbClr val="000000"/>
                          </a:solidFill>
                          <a:effectLst/>
                          <a:latin typeface="Poppins" panose="00000500000000000000" pitchFamily="2" charset="0"/>
                          <a:cs typeface="Poppins" panose="00000500000000000000" pitchFamily="2"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831540890"/>
                  </a:ext>
                </a:extLst>
              </a:tr>
              <a:tr h="319363">
                <a:tc>
                  <a:txBody>
                    <a:bodyPr/>
                    <a:lstStyle/>
                    <a:p>
                      <a:pPr algn="ctr" fontAlgn="ctr"/>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a:noFill/>
                    </a:lnT>
                    <a:lnB>
                      <a:noFill/>
                    </a:lnB>
                  </a:tcPr>
                </a:tc>
                <a:tc>
                  <a:txBody>
                    <a:bodyPr/>
                    <a:lstStyle/>
                    <a:p>
                      <a:pPr algn="ctr" fontAlgn="ctr"/>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a:noFill/>
                    </a:lnT>
                    <a:lnB>
                      <a:noFill/>
                    </a:lnB>
                  </a:tcPr>
                </a:tc>
                <a:tc>
                  <a:txBody>
                    <a:bodyPr/>
                    <a:lstStyle/>
                    <a:p>
                      <a:pPr algn="ctr" fontAlgn="ctr"/>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a:noFill/>
                    </a:lnT>
                    <a:lnB>
                      <a:noFill/>
                    </a:lnB>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HEB2</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1013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0" i="0" u="none" strike="noStrike" dirty="0">
                          <a:solidFill>
                            <a:srgbClr val="000000"/>
                          </a:solidFill>
                          <a:effectLst/>
                          <a:latin typeface="Poppins" panose="00000500000000000000" pitchFamily="2" charset="0"/>
                          <a:cs typeface="Poppins" panose="00000500000000000000" pitchFamily="2"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503078634"/>
                  </a:ext>
                </a:extLst>
              </a:tr>
              <a:tr h="319363">
                <a:tc>
                  <a:txBody>
                    <a:bodyPr/>
                    <a:lstStyle/>
                    <a:p>
                      <a:pPr algn="ctr" fontAlgn="ctr"/>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a:noFill/>
                    </a:lnT>
                    <a:lnB>
                      <a:noFill/>
                    </a:lnB>
                  </a:tcPr>
                </a:tc>
                <a:tc>
                  <a:txBody>
                    <a:bodyPr/>
                    <a:lstStyle/>
                    <a:p>
                      <a:pPr algn="ctr" fontAlgn="ctr"/>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a:noFill/>
                    </a:lnT>
                    <a:lnB>
                      <a:noFill/>
                    </a:lnB>
                  </a:tcPr>
                </a:tc>
                <a:tc>
                  <a:txBody>
                    <a:bodyPr/>
                    <a:lstStyle/>
                    <a:p>
                      <a:pPr algn="ctr" fontAlgn="ctr"/>
                      <a:endParaRPr lang="fr-FR" sz="1600" b="0"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HEB3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0" i="0" u="none" strike="noStrike">
                          <a:solidFill>
                            <a:srgbClr val="000000"/>
                          </a:solidFill>
                          <a:effectLst/>
                          <a:latin typeface="Poppins" panose="00000500000000000000" pitchFamily="2" charset="0"/>
                          <a:cs typeface="Poppins" panose="00000500000000000000" pitchFamily="2" charset="0"/>
                        </a:rPr>
                        <a:t>1067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0" i="0" u="none" strike="noStrike" dirty="0">
                          <a:solidFill>
                            <a:srgbClr val="000000"/>
                          </a:solidFill>
                          <a:effectLst/>
                          <a:latin typeface="Poppins" panose="00000500000000000000" pitchFamily="2" charset="0"/>
                          <a:cs typeface="Poppins" panose="00000500000000000000" pitchFamily="2"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990952476"/>
                  </a:ext>
                </a:extLst>
              </a:tr>
              <a:tr h="319363">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71577380"/>
                  </a:ext>
                </a:extLst>
              </a:tr>
            </a:tbl>
          </a:graphicData>
        </a:graphic>
      </p:graphicFrame>
    </p:spTree>
    <p:extLst>
      <p:ext uri="{BB962C8B-B14F-4D97-AF65-F5344CB8AC3E}">
        <p14:creationId xmlns:p14="http://schemas.microsoft.com/office/powerpoint/2010/main" val="536412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re 1">
            <a:extLst>
              <a:ext uri="{FF2B5EF4-FFF2-40B4-BE49-F238E27FC236}">
                <a16:creationId xmlns:a16="http://schemas.microsoft.com/office/drawing/2014/main" id="{D1B7724D-2916-295B-C10E-97937BCB96D9}"/>
              </a:ext>
            </a:extLst>
          </p:cNvPr>
          <p:cNvSpPr>
            <a:spLocks noGrp="1"/>
          </p:cNvSpPr>
          <p:nvPr>
            <p:ph type="title"/>
          </p:nvPr>
        </p:nvSpPr>
        <p:spPr>
          <a:xfrm>
            <a:off x="479394" y="1070800"/>
            <a:ext cx="3939688" cy="5583126"/>
          </a:xfrm>
        </p:spPr>
        <p:txBody>
          <a:bodyPr>
            <a:normAutofit/>
          </a:bodyPr>
          <a:lstStyle/>
          <a:p>
            <a:pPr algn="r"/>
            <a:r>
              <a:rPr lang="fr-FR" sz="6200" b="1" dirty="0">
                <a:latin typeface="Poppins" panose="00000500000000000000" pitchFamily="2" charset="0"/>
                <a:cs typeface="Poppins" panose="00000500000000000000" pitchFamily="2" charset="0"/>
              </a:rPr>
              <a:t>MESURES SOCLE</a:t>
            </a:r>
            <a:br>
              <a:rPr lang="fr-FR" sz="6200" b="1" dirty="0">
                <a:latin typeface="Poppins" panose="00000500000000000000" pitchFamily="2" charset="0"/>
                <a:cs typeface="Poppins" panose="00000500000000000000" pitchFamily="2" charset="0"/>
              </a:rPr>
            </a:br>
            <a:r>
              <a:rPr lang="fr-FR" sz="6200" b="1" dirty="0">
                <a:latin typeface="Poppins" panose="00000500000000000000" pitchFamily="2" charset="0"/>
                <a:cs typeface="Poppins" panose="00000500000000000000" pitchFamily="2" charset="0"/>
              </a:rPr>
              <a:t>des mesures de carrières </a:t>
            </a:r>
          </a:p>
        </p:txBody>
      </p:sp>
      <p:sp>
        <p:nvSpPr>
          <p:cNvPr id="4" name="Espace réservé du numéro de diapositive 3">
            <a:extLst>
              <a:ext uri="{FF2B5EF4-FFF2-40B4-BE49-F238E27FC236}">
                <a16:creationId xmlns:a16="http://schemas.microsoft.com/office/drawing/2014/main" id="{52790363-CC6B-1607-C81B-F4F7A2CDE543}"/>
              </a:ext>
            </a:extLst>
          </p:cNvPr>
          <p:cNvSpPr>
            <a:spLocks noGrp="1"/>
          </p:cNvSpPr>
          <p:nvPr>
            <p:ph type="sldNum" sz="quarter" idx="12"/>
          </p:nvPr>
        </p:nvSpPr>
        <p:spPr>
          <a:xfrm>
            <a:off x="8610600" y="320400"/>
            <a:ext cx="2743200" cy="365125"/>
          </a:xfrm>
        </p:spPr>
        <p:txBody>
          <a:bodyPr>
            <a:normAutofit/>
          </a:bodyPr>
          <a:lstStyle/>
          <a:p>
            <a:pPr>
              <a:spcAft>
                <a:spcPts val="600"/>
              </a:spcAft>
            </a:pPr>
            <a:fld id="{4AD7409B-4553-44EB-9B26-5A3672F0CFC6}" type="slidenum">
              <a:rPr lang="fr-FR">
                <a:solidFill>
                  <a:schemeClr val="tx1">
                    <a:alpha val="60000"/>
                  </a:schemeClr>
                </a:solidFill>
              </a:rPr>
              <a:pPr>
                <a:spcAft>
                  <a:spcPts val="600"/>
                </a:spcAft>
              </a:pPr>
              <a:t>29</a:t>
            </a:fld>
            <a:endParaRPr lang="fr-FR">
              <a:solidFill>
                <a:schemeClr val="tx1">
                  <a:alpha val="60000"/>
                </a:schemeClr>
              </a:solidFill>
            </a:endParaRPr>
          </a:p>
        </p:txBody>
      </p:sp>
      <p:cxnSp>
        <p:nvCxnSpPr>
          <p:cNvPr id="19" name="Straight Connector 18">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3" name="Espace réservé du contenu 2">
            <a:extLst>
              <a:ext uri="{FF2B5EF4-FFF2-40B4-BE49-F238E27FC236}">
                <a16:creationId xmlns:a16="http://schemas.microsoft.com/office/drawing/2014/main" id="{CA5AD01E-05B9-A690-549A-5F7A731D35E8}"/>
              </a:ext>
            </a:extLst>
          </p:cNvPr>
          <p:cNvGraphicFramePr>
            <a:graphicFrameLocks noGrp="1"/>
          </p:cNvGraphicFramePr>
          <p:nvPr>
            <p:ph idx="1"/>
            <p:extLst>
              <p:ext uri="{D42A27DB-BD31-4B8C-83A1-F6EECF244321}">
                <p14:modId xmlns:p14="http://schemas.microsoft.com/office/powerpoint/2010/main" val="560490648"/>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0483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2">
            <a:extLst>
              <a:ext uri="{FF2B5EF4-FFF2-40B4-BE49-F238E27FC236}">
                <a16:creationId xmlns:a16="http://schemas.microsoft.com/office/drawing/2014/main" id="{B9A9FAFC-390D-CD14-D846-0962B1B5B193}"/>
              </a:ext>
            </a:extLst>
          </p:cNvPr>
          <p:cNvGraphicFramePr>
            <a:graphicFrameLocks noGrp="1"/>
          </p:cNvGraphicFramePr>
          <p:nvPr>
            <p:ph idx="1"/>
            <p:extLst>
              <p:ext uri="{D42A27DB-BD31-4B8C-83A1-F6EECF244321}">
                <p14:modId xmlns:p14="http://schemas.microsoft.com/office/powerpoint/2010/main" val="29905147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a:extLst>
              <a:ext uri="{FF2B5EF4-FFF2-40B4-BE49-F238E27FC236}">
                <a16:creationId xmlns:a16="http://schemas.microsoft.com/office/drawing/2014/main" id="{EE31D329-0050-1CD6-AD1C-69B4DC8ACCC7}"/>
              </a:ext>
            </a:extLst>
          </p:cNvPr>
          <p:cNvSpPr>
            <a:spLocks noGrp="1"/>
          </p:cNvSpPr>
          <p:nvPr>
            <p:ph type="sldNum" sz="quarter" idx="12"/>
          </p:nvPr>
        </p:nvSpPr>
        <p:spPr/>
        <p:txBody>
          <a:bodyPr/>
          <a:lstStyle/>
          <a:p>
            <a:fld id="{4AD7409B-4553-44EB-9B26-5A3672F0CFC6}" type="slidenum">
              <a:rPr lang="fr-FR" smtClean="0"/>
              <a:t>3</a:t>
            </a:fld>
            <a:endParaRPr lang="fr-FR"/>
          </a:p>
        </p:txBody>
      </p:sp>
    </p:spTree>
    <p:extLst>
      <p:ext uri="{BB962C8B-B14F-4D97-AF65-F5344CB8AC3E}">
        <p14:creationId xmlns:p14="http://schemas.microsoft.com/office/powerpoint/2010/main" val="3214658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1B7724D-2916-295B-C10E-97937BCB96D9}"/>
              </a:ext>
            </a:extLst>
          </p:cNvPr>
          <p:cNvSpPr>
            <a:spLocks noGrp="1"/>
          </p:cNvSpPr>
          <p:nvPr>
            <p:ph type="title"/>
          </p:nvPr>
        </p:nvSpPr>
        <p:spPr>
          <a:xfrm>
            <a:off x="686834" y="1153572"/>
            <a:ext cx="3200400" cy="4461163"/>
          </a:xfrm>
        </p:spPr>
        <p:txBody>
          <a:bodyPr>
            <a:normAutofit/>
          </a:bodyPr>
          <a:lstStyle/>
          <a:p>
            <a:r>
              <a:rPr lang="fr-FR" b="1" dirty="0">
                <a:solidFill>
                  <a:srgbClr val="FFFFFF"/>
                </a:solidFill>
              </a:rPr>
              <a:t>Quels gains pour l’échelon spécial? </a:t>
            </a:r>
          </a:p>
        </p:txBody>
      </p:sp>
      <p:sp>
        <p:nvSpPr>
          <p:cNvPr id="20"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Espace réservé du numéro de diapositive 3">
            <a:extLst>
              <a:ext uri="{FF2B5EF4-FFF2-40B4-BE49-F238E27FC236}">
                <a16:creationId xmlns:a16="http://schemas.microsoft.com/office/drawing/2014/main" id="{52790363-CC6B-1607-C81B-F4F7A2CDE543}"/>
              </a:ext>
            </a:extLst>
          </p:cNvPr>
          <p:cNvSpPr>
            <a:spLocks noGrp="1"/>
          </p:cNvSpPr>
          <p:nvPr>
            <p:ph type="sldNum" sz="quarter" idx="12"/>
          </p:nvPr>
        </p:nvSpPr>
        <p:spPr>
          <a:xfrm>
            <a:off x="9541564" y="6356350"/>
            <a:ext cx="1812235" cy="365125"/>
          </a:xfrm>
        </p:spPr>
        <p:txBody>
          <a:bodyPr>
            <a:normAutofit/>
          </a:bodyPr>
          <a:lstStyle/>
          <a:p>
            <a:pPr>
              <a:spcAft>
                <a:spcPts val="600"/>
              </a:spcAft>
            </a:pPr>
            <a:fld id="{4AD7409B-4553-44EB-9B26-5A3672F0CFC6}" type="slidenum">
              <a:rPr lang="fr-FR" smtClean="0"/>
              <a:pPr>
                <a:spcAft>
                  <a:spcPts val="600"/>
                </a:spcAft>
              </a:pPr>
              <a:t>30</a:t>
            </a:fld>
            <a:endParaRPr lang="fr-FR"/>
          </a:p>
        </p:txBody>
      </p:sp>
      <p:graphicFrame>
        <p:nvGraphicFramePr>
          <p:cNvPr id="5" name="Espace réservé du contenu 4">
            <a:extLst>
              <a:ext uri="{FF2B5EF4-FFF2-40B4-BE49-F238E27FC236}">
                <a16:creationId xmlns:a16="http://schemas.microsoft.com/office/drawing/2014/main" id="{953C6195-5257-FDAD-10A1-E24BEC97F82C}"/>
              </a:ext>
            </a:extLst>
          </p:cNvPr>
          <p:cNvGraphicFramePr>
            <a:graphicFrameLocks noGrp="1"/>
          </p:cNvGraphicFramePr>
          <p:nvPr>
            <p:ph idx="1"/>
            <p:extLst>
              <p:ext uri="{D42A27DB-BD31-4B8C-83A1-F6EECF244321}">
                <p14:modId xmlns:p14="http://schemas.microsoft.com/office/powerpoint/2010/main" val="2630309081"/>
              </p:ext>
            </p:extLst>
          </p:nvPr>
        </p:nvGraphicFramePr>
        <p:xfrm>
          <a:off x="4167271" y="907641"/>
          <a:ext cx="7703887" cy="5311076"/>
        </p:xfrm>
        <a:graphic>
          <a:graphicData uri="http://schemas.openxmlformats.org/drawingml/2006/table">
            <a:tbl>
              <a:tblPr/>
              <a:tblGrid>
                <a:gridCol w="1155583">
                  <a:extLst>
                    <a:ext uri="{9D8B030D-6E8A-4147-A177-3AD203B41FA5}">
                      <a16:colId xmlns:a16="http://schemas.microsoft.com/office/drawing/2014/main" val="2999668522"/>
                    </a:ext>
                  </a:extLst>
                </a:gridCol>
                <a:gridCol w="1155583">
                  <a:extLst>
                    <a:ext uri="{9D8B030D-6E8A-4147-A177-3AD203B41FA5}">
                      <a16:colId xmlns:a16="http://schemas.microsoft.com/office/drawing/2014/main" val="335833549"/>
                    </a:ext>
                  </a:extLst>
                </a:gridCol>
                <a:gridCol w="1155583">
                  <a:extLst>
                    <a:ext uri="{9D8B030D-6E8A-4147-A177-3AD203B41FA5}">
                      <a16:colId xmlns:a16="http://schemas.microsoft.com/office/drawing/2014/main" val="3987263327"/>
                    </a:ext>
                  </a:extLst>
                </a:gridCol>
                <a:gridCol w="1155583">
                  <a:extLst>
                    <a:ext uri="{9D8B030D-6E8A-4147-A177-3AD203B41FA5}">
                      <a16:colId xmlns:a16="http://schemas.microsoft.com/office/drawing/2014/main" val="3046641081"/>
                    </a:ext>
                  </a:extLst>
                </a:gridCol>
                <a:gridCol w="1386700">
                  <a:extLst>
                    <a:ext uri="{9D8B030D-6E8A-4147-A177-3AD203B41FA5}">
                      <a16:colId xmlns:a16="http://schemas.microsoft.com/office/drawing/2014/main" val="295808598"/>
                    </a:ext>
                  </a:extLst>
                </a:gridCol>
                <a:gridCol w="1694855">
                  <a:extLst>
                    <a:ext uri="{9D8B030D-6E8A-4147-A177-3AD203B41FA5}">
                      <a16:colId xmlns:a16="http://schemas.microsoft.com/office/drawing/2014/main" val="3183656083"/>
                    </a:ext>
                  </a:extLst>
                </a:gridCol>
              </a:tblGrid>
              <a:tr h="342388">
                <a:tc>
                  <a:txBody>
                    <a:bodyPr/>
                    <a:lstStyle/>
                    <a:p>
                      <a:pPr algn="l" fontAlgn="b"/>
                      <a:endParaRPr lang="fr-FR" sz="1600" b="1" i="0" u="none" strike="noStrike" dirty="0">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extLst>
                  <a:ext uri="{0D108BD9-81ED-4DB2-BD59-A6C34878D82A}">
                    <a16:rowId xmlns:a16="http://schemas.microsoft.com/office/drawing/2014/main" val="3982784304"/>
                  </a:ext>
                </a:extLst>
              </a:tr>
              <a:tr h="342388">
                <a:tc>
                  <a:txBody>
                    <a:bodyPr/>
                    <a:lstStyle/>
                    <a:p>
                      <a:pPr algn="l" fontAlgn="b"/>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ctr" fontAlgn="b"/>
                      <a:r>
                        <a:rPr lang="fr-FR" sz="1600" b="1" i="0" u="none" strike="noStrike" dirty="0">
                          <a:solidFill>
                            <a:srgbClr val="000000"/>
                          </a:solidFill>
                          <a:effectLst/>
                          <a:latin typeface="Poppins" panose="00000500000000000000" pitchFamily="2" charset="0"/>
                          <a:cs typeface="Poppins" panose="00000500000000000000" pitchFamily="2" charset="0"/>
                        </a:rPr>
                        <a:t>Classe </a:t>
                      </a:r>
                      <a:r>
                        <a:rPr lang="fr-FR" sz="1600" b="1" i="0" u="none" strike="noStrike" dirty="0" err="1">
                          <a:solidFill>
                            <a:srgbClr val="000000"/>
                          </a:solidFill>
                          <a:effectLst/>
                          <a:latin typeface="Poppins" panose="00000500000000000000" pitchFamily="2" charset="0"/>
                          <a:cs typeface="Poppins" panose="00000500000000000000" pitchFamily="2" charset="0"/>
                        </a:rPr>
                        <a:t>exc</a:t>
                      </a:r>
                      <a:endParaRPr lang="fr-FR" sz="1600" b="1" i="0" u="none" strike="noStrike" dirty="0">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solidFill>
                      <a:srgbClr val="FFC000"/>
                    </a:solidFill>
                  </a:tcPr>
                </a:tc>
                <a:tc>
                  <a:txBody>
                    <a:bodyPr/>
                    <a:lstStyle/>
                    <a:p>
                      <a:pPr algn="l" fontAlgn="b"/>
                      <a:r>
                        <a:rPr lang="fr-FR" sz="1600" b="1" i="0" u="none" strike="noStrike">
                          <a:solidFill>
                            <a:srgbClr val="000000"/>
                          </a:solidFill>
                          <a:effectLst/>
                          <a:latin typeface="Poppins" panose="00000500000000000000" pitchFamily="2" charset="0"/>
                          <a:cs typeface="Poppins" panose="00000500000000000000" pitchFamily="2" charset="0"/>
                        </a:rPr>
                        <a:t>10% du corps</a:t>
                      </a:r>
                    </a:p>
                  </a:txBody>
                  <a:tcPr marL="6350" marR="6350" marT="6350" marB="0" anchor="b">
                    <a:lnL>
                      <a:noFill/>
                    </a:lnL>
                    <a:lnR>
                      <a:noFill/>
                    </a:lnR>
                    <a:lnT>
                      <a:noFill/>
                    </a:lnT>
                    <a:lnB>
                      <a:noFill/>
                    </a:lnB>
                  </a:tcPr>
                </a:tc>
                <a:extLst>
                  <a:ext uri="{0D108BD9-81ED-4DB2-BD59-A6C34878D82A}">
                    <a16:rowId xmlns:a16="http://schemas.microsoft.com/office/drawing/2014/main" val="3558732218"/>
                  </a:ext>
                </a:extLst>
              </a:tr>
              <a:tr h="342388">
                <a:tc>
                  <a:txBody>
                    <a:bodyPr/>
                    <a:lstStyle/>
                    <a:p>
                      <a:pPr algn="l" fontAlgn="b"/>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t"/>
                      <a:r>
                        <a:rPr lang="fr-FR" sz="1600" b="1" i="0" u="none" strike="noStrike">
                          <a:solidFill>
                            <a:srgbClr val="112277"/>
                          </a:solidFill>
                          <a:effectLst/>
                          <a:latin typeface="Poppins" panose="00000500000000000000" pitchFamily="2" charset="0"/>
                          <a:cs typeface="Poppins" panose="00000500000000000000" pitchFamily="2" charset="0"/>
                        </a:rPr>
                        <a:t>Hors classe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fr-FR"/>
                    </a:p>
                  </a:txBody>
                  <a:tcPr/>
                </a:tc>
                <a:tc>
                  <a:txBody>
                    <a:bodyPr/>
                    <a:lstStyle/>
                    <a:p>
                      <a:pPr algn="l" fontAlgn="b"/>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extLst>
                  <a:ext uri="{0D108BD9-81ED-4DB2-BD59-A6C34878D82A}">
                    <a16:rowId xmlns:a16="http://schemas.microsoft.com/office/drawing/2014/main" val="3959650773"/>
                  </a:ext>
                </a:extLst>
              </a:tr>
              <a:tr h="342388">
                <a:tc>
                  <a:txBody>
                    <a:bodyPr/>
                    <a:lstStyle/>
                    <a:p>
                      <a:pPr algn="ctr" fontAlgn="ctr"/>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Indice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Durée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Echelon spécial</a:t>
                      </a:r>
                    </a:p>
                  </a:txBody>
                  <a:tcPr marL="6350" marR="6350" marT="6350" marB="0" anchor="ctr">
                    <a:lnL>
                      <a:noFill/>
                    </a:lnL>
                    <a:lnR>
                      <a:noFill/>
                    </a:lnR>
                    <a:lnT>
                      <a:noFill/>
                    </a:lnT>
                    <a:lnB>
                      <a:noFill/>
                    </a:lnB>
                    <a:solidFill>
                      <a:srgbClr val="FF000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20% des classe exc</a:t>
                      </a:r>
                    </a:p>
                  </a:txBody>
                  <a:tcPr marL="6350" marR="6350" marT="6350" marB="0" anchor="ctr">
                    <a:lnL>
                      <a:noFill/>
                    </a:lnL>
                    <a:lnR>
                      <a:noFill/>
                    </a:lnR>
                    <a:lnT>
                      <a:noFill/>
                    </a:lnT>
                    <a:lnB>
                      <a:noFill/>
                    </a:lnB>
                  </a:tcPr>
                </a:tc>
                <a:extLst>
                  <a:ext uri="{0D108BD9-81ED-4DB2-BD59-A6C34878D82A}">
                    <a16:rowId xmlns:a16="http://schemas.microsoft.com/office/drawing/2014/main" val="1247044243"/>
                  </a:ext>
                </a:extLst>
              </a:tr>
              <a:tr h="342388">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590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097150"/>
                  </a:ext>
                </a:extLst>
              </a:tr>
              <a:tr h="342388">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624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Classe exceptionnelle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extLst>
                  <a:ext uri="{0D108BD9-81ED-4DB2-BD59-A6C34878D82A}">
                    <a16:rowId xmlns:a16="http://schemas.microsoft.com/office/drawing/2014/main" val="964792867"/>
                  </a:ext>
                </a:extLst>
              </a:tr>
              <a:tr h="342388">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668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Indice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Durée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105049342"/>
                  </a:ext>
                </a:extLst>
              </a:tr>
              <a:tr h="366002">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715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695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98974850"/>
                  </a:ext>
                </a:extLst>
              </a:tr>
              <a:tr h="342388">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763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735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565799705"/>
                  </a:ext>
                </a:extLst>
              </a:tr>
              <a:tr h="342388">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806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775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509376346"/>
                  </a:ext>
                </a:extLst>
              </a:tr>
              <a:tr h="342388">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821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830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264390108"/>
                  </a:ext>
                </a:extLst>
              </a:tr>
              <a:tr h="342388">
                <a:tc>
                  <a:txBody>
                    <a:bodyPr/>
                    <a:lstStyle/>
                    <a:p>
                      <a:pPr algn="ctr" fontAlgn="ctr"/>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HEA1</a:t>
                      </a:r>
                    </a:p>
                  </a:txBody>
                  <a:tcPr marL="6350" marR="6350" marT="635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890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543897995"/>
                  </a:ext>
                </a:extLst>
              </a:tr>
              <a:tr h="342388">
                <a:tc>
                  <a:txBody>
                    <a:bodyPr/>
                    <a:lstStyle/>
                    <a:p>
                      <a:pPr algn="ctr" fontAlgn="ctr"/>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a:noFill/>
                    </a:lnT>
                    <a:lnB>
                      <a:noFill/>
                    </a:lnB>
                  </a:tcPr>
                </a:tc>
                <a:tc>
                  <a:txBody>
                    <a:bodyPr/>
                    <a:lstStyle/>
                    <a:p>
                      <a:pPr algn="ctr" fontAlgn="ctr"/>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a:noFill/>
                    </a:lnT>
                    <a:lnB>
                      <a:noFill/>
                    </a:lnB>
                  </a:tcPr>
                </a:tc>
                <a:tc>
                  <a:txBody>
                    <a:bodyPr/>
                    <a:lstStyle/>
                    <a:p>
                      <a:pPr algn="ctr" fontAlgn="ctr"/>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HEA2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925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244982111"/>
                  </a:ext>
                </a:extLst>
              </a:tr>
              <a:tr h="342388">
                <a:tc>
                  <a:txBody>
                    <a:bodyPr/>
                    <a:lstStyle/>
                    <a:p>
                      <a:pPr algn="ctr" fontAlgn="ctr"/>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a:noFill/>
                    </a:lnT>
                    <a:lnB>
                      <a:noFill/>
                    </a:lnB>
                  </a:tcPr>
                </a:tc>
                <a:tc>
                  <a:txBody>
                    <a:bodyPr/>
                    <a:lstStyle/>
                    <a:p>
                      <a:pPr algn="ctr" fontAlgn="ctr"/>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a:noFill/>
                    </a:lnR>
                    <a:lnT>
                      <a:noFill/>
                    </a:lnT>
                    <a:lnB>
                      <a:noFill/>
                    </a:lnB>
                  </a:tcPr>
                </a:tc>
                <a:tc>
                  <a:txBody>
                    <a:bodyPr/>
                    <a:lstStyle/>
                    <a:p>
                      <a:pPr algn="ctr" fontAlgn="ctr"/>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600" b="1" i="0" u="none" strike="noStrike">
                          <a:solidFill>
                            <a:srgbClr val="112277"/>
                          </a:solidFill>
                          <a:effectLst/>
                          <a:latin typeface="Poppins" panose="00000500000000000000" pitchFamily="2" charset="0"/>
                          <a:cs typeface="Poppins" panose="00000500000000000000" pitchFamily="2" charset="0"/>
                        </a:rPr>
                        <a:t>HEA3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972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fr-FR" sz="1600" b="1" i="0" u="none" strike="noStrike">
                          <a:solidFill>
                            <a:srgbClr val="000000"/>
                          </a:solidFill>
                          <a:effectLst/>
                          <a:latin typeface="Poppins" panose="00000500000000000000" pitchFamily="2" charset="0"/>
                          <a:cs typeface="Poppins" panose="00000500000000000000" pitchFamily="2"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538468746"/>
                  </a:ext>
                </a:extLst>
              </a:tr>
              <a:tr h="342388">
                <a:tc>
                  <a:txBody>
                    <a:bodyPr/>
                    <a:lstStyle/>
                    <a:p>
                      <a:pPr algn="l" fontAlgn="b"/>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a:noFill/>
                    </a:lnT>
                    <a:lnB>
                      <a:noFill/>
                    </a:lnB>
                  </a:tcPr>
                </a:tc>
                <a:tc>
                  <a:txBody>
                    <a:bodyPr/>
                    <a:lstStyle/>
                    <a:p>
                      <a:pPr algn="l" fontAlgn="b"/>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600" b="1" i="0" u="none" strike="noStrike">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1600" b="1" i="0" u="none" strike="noStrike" dirty="0">
                        <a:solidFill>
                          <a:srgbClr val="000000"/>
                        </a:solidFill>
                        <a:effectLst/>
                        <a:latin typeface="Poppins" panose="00000500000000000000" pitchFamily="2" charset="0"/>
                        <a:cs typeface="Poppins" panose="00000500000000000000" pitchFamily="2"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82246537"/>
                  </a:ext>
                </a:extLst>
              </a:tr>
            </a:tbl>
          </a:graphicData>
        </a:graphic>
      </p:graphicFrame>
    </p:spTree>
    <p:extLst>
      <p:ext uri="{BB962C8B-B14F-4D97-AF65-F5344CB8AC3E}">
        <p14:creationId xmlns:p14="http://schemas.microsoft.com/office/powerpoint/2010/main" val="176516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1B7724D-2916-295B-C10E-97937BCB96D9}"/>
              </a:ext>
            </a:extLst>
          </p:cNvPr>
          <p:cNvSpPr>
            <a:spLocks noGrp="1"/>
          </p:cNvSpPr>
          <p:nvPr>
            <p:ph type="title"/>
          </p:nvPr>
        </p:nvSpPr>
        <p:spPr>
          <a:xfrm>
            <a:off x="686834" y="1153572"/>
            <a:ext cx="3200400" cy="4461163"/>
          </a:xfrm>
        </p:spPr>
        <p:txBody>
          <a:bodyPr>
            <a:normAutofit/>
          </a:bodyPr>
          <a:lstStyle/>
          <a:p>
            <a:r>
              <a:rPr lang="fr-FR" b="1" dirty="0">
                <a:solidFill>
                  <a:srgbClr val="FFFFFF"/>
                </a:solidFill>
                <a:latin typeface="Work Sans" pitchFamily="2" charset="0"/>
              </a:rPr>
              <a:t>Quels gains pour l’échelon spécial? </a:t>
            </a:r>
          </a:p>
        </p:txBody>
      </p:sp>
      <p:sp>
        <p:nvSpPr>
          <p:cNvPr id="20"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Espace réservé du numéro de diapositive 3">
            <a:extLst>
              <a:ext uri="{FF2B5EF4-FFF2-40B4-BE49-F238E27FC236}">
                <a16:creationId xmlns:a16="http://schemas.microsoft.com/office/drawing/2014/main" id="{52790363-CC6B-1607-C81B-F4F7A2CDE543}"/>
              </a:ext>
            </a:extLst>
          </p:cNvPr>
          <p:cNvSpPr>
            <a:spLocks noGrp="1"/>
          </p:cNvSpPr>
          <p:nvPr>
            <p:ph type="sldNum" sz="quarter" idx="12"/>
          </p:nvPr>
        </p:nvSpPr>
        <p:spPr>
          <a:xfrm>
            <a:off x="9541564" y="6356350"/>
            <a:ext cx="1812235" cy="365125"/>
          </a:xfrm>
        </p:spPr>
        <p:txBody>
          <a:bodyPr>
            <a:normAutofit/>
          </a:bodyPr>
          <a:lstStyle/>
          <a:p>
            <a:pPr>
              <a:spcAft>
                <a:spcPts val="600"/>
              </a:spcAft>
            </a:pPr>
            <a:fld id="{4AD7409B-4553-44EB-9B26-5A3672F0CFC6}" type="slidenum">
              <a:rPr lang="fr-FR" smtClean="0"/>
              <a:pPr>
                <a:spcAft>
                  <a:spcPts val="600"/>
                </a:spcAft>
              </a:pPr>
              <a:t>31</a:t>
            </a:fld>
            <a:endParaRPr lang="fr-FR"/>
          </a:p>
        </p:txBody>
      </p:sp>
      <p:sp>
        <p:nvSpPr>
          <p:cNvPr id="6" name="Espace réservé du contenu 5">
            <a:extLst>
              <a:ext uri="{FF2B5EF4-FFF2-40B4-BE49-F238E27FC236}">
                <a16:creationId xmlns:a16="http://schemas.microsoft.com/office/drawing/2014/main" id="{A1D305E0-767F-C7E9-F559-9FB7AA1275E2}"/>
              </a:ext>
            </a:extLst>
          </p:cNvPr>
          <p:cNvSpPr>
            <a:spLocks noGrp="1"/>
          </p:cNvSpPr>
          <p:nvPr>
            <p:ph idx="1"/>
          </p:nvPr>
        </p:nvSpPr>
        <p:spPr>
          <a:xfrm>
            <a:off x="4167272" y="586409"/>
            <a:ext cx="7337894" cy="5952503"/>
          </a:xfrm>
        </p:spPr>
        <p:txBody>
          <a:bodyPr>
            <a:normAutofit fontScale="92500"/>
          </a:bodyPr>
          <a:lstStyle/>
          <a:p>
            <a:pPr marL="0" indent="0">
              <a:buNone/>
            </a:pPr>
            <a:r>
              <a:rPr lang="fr-FR" sz="2600" dirty="0">
                <a:latin typeface="Poppins" panose="00000500000000000000" pitchFamily="2" charset="0"/>
                <a:cs typeface="Poppins" panose="00000500000000000000" pitchFamily="2" charset="0"/>
              </a:rPr>
              <a:t>Rappel des contingents précédents : </a:t>
            </a:r>
          </a:p>
          <a:p>
            <a:pPr marL="0" indent="0">
              <a:buNone/>
            </a:pPr>
            <a:endParaRPr lang="fr-FR" dirty="0">
              <a:latin typeface="Poppins" panose="00000500000000000000" pitchFamily="2" charset="0"/>
              <a:cs typeface="Poppins" panose="00000500000000000000" pitchFamily="2" charset="0"/>
            </a:endParaRPr>
          </a:p>
          <a:p>
            <a:pPr marL="0" indent="0">
              <a:buNone/>
            </a:pPr>
            <a:endParaRPr lang="fr-FR" dirty="0">
              <a:latin typeface="Poppins" panose="00000500000000000000" pitchFamily="2" charset="0"/>
              <a:cs typeface="Poppins" panose="00000500000000000000" pitchFamily="2" charset="0"/>
            </a:endParaRPr>
          </a:p>
          <a:p>
            <a:pPr marL="0" indent="0">
              <a:buNone/>
            </a:pPr>
            <a:endParaRPr lang="fr-FR" dirty="0">
              <a:latin typeface="Poppins" panose="00000500000000000000" pitchFamily="2" charset="0"/>
              <a:cs typeface="Poppins" panose="00000500000000000000" pitchFamily="2" charset="0"/>
            </a:endParaRPr>
          </a:p>
          <a:p>
            <a:pPr marL="0" indent="0">
              <a:buNone/>
            </a:pPr>
            <a:br>
              <a:rPr lang="fr-FR" dirty="0">
                <a:latin typeface="Poppins" panose="00000500000000000000" pitchFamily="2" charset="0"/>
                <a:cs typeface="Poppins" panose="00000500000000000000" pitchFamily="2" charset="0"/>
              </a:rPr>
            </a:br>
            <a:endParaRPr lang="fr-FR" dirty="0">
              <a:latin typeface="Poppins" panose="00000500000000000000" pitchFamily="2" charset="0"/>
              <a:cs typeface="Poppins" panose="00000500000000000000" pitchFamily="2" charset="0"/>
            </a:endParaRPr>
          </a:p>
          <a:p>
            <a:pPr marL="0" indent="0">
              <a:buNone/>
            </a:pPr>
            <a:r>
              <a:rPr lang="fr-FR" sz="2600" dirty="0">
                <a:latin typeface="Poppins" panose="00000500000000000000" pitchFamily="2" charset="0"/>
                <a:cs typeface="Poppins" panose="00000500000000000000" pitchFamily="2" charset="0"/>
              </a:rPr>
              <a:t>Aujourd’hui </a:t>
            </a:r>
            <a:r>
              <a:rPr lang="fr-FR" sz="2600" b="1" dirty="0">
                <a:latin typeface="Poppins" panose="00000500000000000000" pitchFamily="2" charset="0"/>
                <a:cs typeface="Poppins" panose="00000500000000000000" pitchFamily="2" charset="0"/>
              </a:rPr>
              <a:t>533</a:t>
            </a:r>
            <a:r>
              <a:rPr lang="fr-FR" sz="2600" dirty="0">
                <a:latin typeface="Poppins" panose="00000500000000000000" pitchFamily="2" charset="0"/>
                <a:cs typeface="Poppins" panose="00000500000000000000" pitchFamily="2" charset="0"/>
              </a:rPr>
              <a:t> PEPS sont au-delà de 3 ans d’ancienneté dans le 4</a:t>
            </a:r>
            <a:r>
              <a:rPr lang="fr-FR" sz="2600" baseline="30000" dirty="0">
                <a:latin typeface="Poppins" panose="00000500000000000000" pitchFamily="2" charset="0"/>
                <a:cs typeface="Poppins" panose="00000500000000000000" pitchFamily="2" charset="0"/>
              </a:rPr>
              <a:t>ème</a:t>
            </a:r>
            <a:r>
              <a:rPr lang="fr-FR" sz="2600" dirty="0">
                <a:latin typeface="Poppins" panose="00000500000000000000" pitchFamily="2" charset="0"/>
                <a:cs typeface="Poppins" panose="00000500000000000000" pitchFamily="2" charset="0"/>
              </a:rPr>
              <a:t> échelon</a:t>
            </a:r>
          </a:p>
          <a:p>
            <a:pPr marL="0" indent="0">
              <a:buNone/>
            </a:pPr>
            <a:r>
              <a:rPr lang="fr-FR" sz="2600" dirty="0">
                <a:latin typeface="Poppins" panose="00000500000000000000" pitchFamily="2" charset="0"/>
                <a:cs typeface="Poppins" panose="00000500000000000000" pitchFamily="2" charset="0"/>
              </a:rPr>
              <a:t>Gain entre le 4</a:t>
            </a:r>
            <a:r>
              <a:rPr lang="fr-FR" sz="2600" baseline="30000" dirty="0">
                <a:latin typeface="Poppins" panose="00000500000000000000" pitchFamily="2" charset="0"/>
                <a:cs typeface="Poppins" panose="00000500000000000000" pitchFamily="2" charset="0"/>
              </a:rPr>
              <a:t>ème</a:t>
            </a:r>
            <a:r>
              <a:rPr lang="fr-FR" sz="2600" dirty="0">
                <a:latin typeface="Poppins" panose="00000500000000000000" pitchFamily="2" charset="0"/>
                <a:cs typeface="Poppins" panose="00000500000000000000" pitchFamily="2" charset="0"/>
              </a:rPr>
              <a:t> échelon Classe exceptionnelle (830) et : </a:t>
            </a:r>
          </a:p>
          <a:p>
            <a:pPr marL="0" indent="0">
              <a:buNone/>
            </a:pPr>
            <a:r>
              <a:rPr lang="fr-FR" sz="2600" dirty="0">
                <a:latin typeface="Poppins" panose="00000500000000000000" pitchFamily="2" charset="0"/>
                <a:cs typeface="Poppins" panose="00000500000000000000" pitchFamily="2" charset="0"/>
              </a:rPr>
              <a:t>HEA chevron 1 indice 890 : </a:t>
            </a:r>
            <a:r>
              <a:rPr lang="fr-FR" sz="2600" b="1" dirty="0">
                <a:latin typeface="Poppins" panose="00000500000000000000" pitchFamily="2" charset="0"/>
                <a:cs typeface="Poppins" panose="00000500000000000000" pitchFamily="2" charset="0"/>
              </a:rPr>
              <a:t>3492 euros annuels</a:t>
            </a:r>
          </a:p>
          <a:p>
            <a:pPr marL="0" indent="0">
              <a:buNone/>
            </a:pPr>
            <a:r>
              <a:rPr lang="fr-FR" sz="2600" dirty="0">
                <a:latin typeface="Poppins" panose="00000500000000000000" pitchFamily="2" charset="0"/>
                <a:cs typeface="Poppins" panose="00000500000000000000" pitchFamily="2" charset="0"/>
              </a:rPr>
              <a:t>HEA chevron 2 indice 925 : </a:t>
            </a:r>
            <a:r>
              <a:rPr lang="fr-FR" sz="2600" b="1" dirty="0">
                <a:latin typeface="Poppins" panose="00000500000000000000" pitchFamily="2" charset="0"/>
                <a:cs typeface="Poppins" panose="00000500000000000000" pitchFamily="2" charset="0"/>
              </a:rPr>
              <a:t>5529 euros annuels</a:t>
            </a:r>
          </a:p>
          <a:p>
            <a:pPr marL="0" indent="0">
              <a:buNone/>
            </a:pPr>
            <a:r>
              <a:rPr lang="fr-FR" sz="2600" dirty="0">
                <a:latin typeface="Poppins" panose="00000500000000000000" pitchFamily="2" charset="0"/>
                <a:cs typeface="Poppins" panose="00000500000000000000" pitchFamily="2" charset="0"/>
              </a:rPr>
              <a:t>HEA chevron 3 indice 972 : </a:t>
            </a:r>
            <a:r>
              <a:rPr lang="fr-FR" sz="2600" b="1" dirty="0">
                <a:latin typeface="Poppins" panose="00000500000000000000" pitchFamily="2" charset="0"/>
                <a:cs typeface="Poppins" panose="00000500000000000000" pitchFamily="2" charset="0"/>
              </a:rPr>
              <a:t>8264 euros annuels</a:t>
            </a:r>
          </a:p>
          <a:p>
            <a:pPr marL="0" indent="0">
              <a:buNone/>
            </a:pPr>
            <a:endParaRPr lang="fr-FR" dirty="0">
              <a:latin typeface="Poppins" panose="00000500000000000000" pitchFamily="2" charset="0"/>
              <a:cs typeface="Poppins" panose="00000500000000000000" pitchFamily="2" charset="0"/>
            </a:endParaRPr>
          </a:p>
        </p:txBody>
      </p:sp>
      <p:graphicFrame>
        <p:nvGraphicFramePr>
          <p:cNvPr id="3" name="Tableau 2">
            <a:extLst>
              <a:ext uri="{FF2B5EF4-FFF2-40B4-BE49-F238E27FC236}">
                <a16:creationId xmlns:a16="http://schemas.microsoft.com/office/drawing/2014/main" id="{10215068-F540-0FC6-D98F-973366F04DD4}"/>
              </a:ext>
            </a:extLst>
          </p:cNvPr>
          <p:cNvGraphicFramePr>
            <a:graphicFrameLocks noGrp="1"/>
          </p:cNvGraphicFramePr>
          <p:nvPr>
            <p:extLst>
              <p:ext uri="{D42A27DB-BD31-4B8C-83A1-F6EECF244321}">
                <p14:modId xmlns:p14="http://schemas.microsoft.com/office/powerpoint/2010/main" val="222274618"/>
              </p:ext>
            </p:extLst>
          </p:nvPr>
        </p:nvGraphicFramePr>
        <p:xfrm>
          <a:off x="4447309" y="1153572"/>
          <a:ext cx="6605702" cy="1814217"/>
        </p:xfrm>
        <a:graphic>
          <a:graphicData uri="http://schemas.openxmlformats.org/drawingml/2006/table">
            <a:tbl>
              <a:tblPr firstRow="1" firstCol="1" bandRow="1">
                <a:tableStyleId>{5C22544A-7EE6-4342-B048-85BDC9FD1C3A}</a:tableStyleId>
              </a:tblPr>
              <a:tblGrid>
                <a:gridCol w="1325244">
                  <a:extLst>
                    <a:ext uri="{9D8B030D-6E8A-4147-A177-3AD203B41FA5}">
                      <a16:colId xmlns:a16="http://schemas.microsoft.com/office/drawing/2014/main" val="1292426300"/>
                    </a:ext>
                  </a:extLst>
                </a:gridCol>
                <a:gridCol w="1211530">
                  <a:extLst>
                    <a:ext uri="{9D8B030D-6E8A-4147-A177-3AD203B41FA5}">
                      <a16:colId xmlns:a16="http://schemas.microsoft.com/office/drawing/2014/main" val="56074229"/>
                    </a:ext>
                  </a:extLst>
                </a:gridCol>
                <a:gridCol w="1332939">
                  <a:extLst>
                    <a:ext uri="{9D8B030D-6E8A-4147-A177-3AD203B41FA5}">
                      <a16:colId xmlns:a16="http://schemas.microsoft.com/office/drawing/2014/main" val="4112848534"/>
                    </a:ext>
                  </a:extLst>
                </a:gridCol>
                <a:gridCol w="1333795">
                  <a:extLst>
                    <a:ext uri="{9D8B030D-6E8A-4147-A177-3AD203B41FA5}">
                      <a16:colId xmlns:a16="http://schemas.microsoft.com/office/drawing/2014/main" val="3784981679"/>
                    </a:ext>
                  </a:extLst>
                </a:gridCol>
                <a:gridCol w="1402194">
                  <a:extLst>
                    <a:ext uri="{9D8B030D-6E8A-4147-A177-3AD203B41FA5}">
                      <a16:colId xmlns:a16="http://schemas.microsoft.com/office/drawing/2014/main" val="2887824355"/>
                    </a:ext>
                  </a:extLst>
                </a:gridCol>
              </a:tblGrid>
              <a:tr h="921045">
                <a:tc gridSpan="5">
                  <a:txBody>
                    <a:bodyPr/>
                    <a:lstStyle/>
                    <a:p>
                      <a:pPr algn="ctr">
                        <a:lnSpc>
                          <a:spcPct val="115000"/>
                        </a:lnSpc>
                      </a:pPr>
                      <a:r>
                        <a:rPr lang="fr-FR" sz="2400" dirty="0">
                          <a:effectLst/>
                          <a:latin typeface="Poppins" panose="00000500000000000000" pitchFamily="2" charset="0"/>
                          <a:cs typeface="Poppins" panose="00000500000000000000" pitchFamily="2" charset="0"/>
                        </a:rPr>
                        <a:t>Contingents de promotion </a:t>
                      </a:r>
                      <a:br>
                        <a:rPr lang="fr-FR" sz="2400" dirty="0">
                          <a:effectLst/>
                          <a:latin typeface="Poppins" panose="00000500000000000000" pitchFamily="2" charset="0"/>
                          <a:cs typeface="Poppins" panose="00000500000000000000" pitchFamily="2" charset="0"/>
                        </a:rPr>
                      </a:br>
                      <a:r>
                        <a:rPr lang="fr-FR" sz="2400" dirty="0">
                          <a:effectLst/>
                          <a:latin typeface="Poppins" panose="00000500000000000000" pitchFamily="2" charset="0"/>
                          <a:cs typeface="Poppins" panose="00000500000000000000" pitchFamily="2" charset="0"/>
                        </a:rPr>
                        <a:t>à l'échelon spécial PEPS</a:t>
                      </a:r>
                      <a:endParaRPr lang="fr-FR" sz="2400" dirty="0">
                        <a:solidFill>
                          <a:srgbClr val="FFFFFF"/>
                        </a:solidFill>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809123143"/>
                  </a:ext>
                </a:extLst>
              </a:tr>
              <a:tr h="446586">
                <a:tc>
                  <a:txBody>
                    <a:bodyPr/>
                    <a:lstStyle/>
                    <a:p>
                      <a:pPr algn="ctr">
                        <a:lnSpc>
                          <a:spcPct val="115000"/>
                        </a:lnSpc>
                      </a:pPr>
                      <a:r>
                        <a:rPr lang="fr-FR" sz="2400" b="1" dirty="0">
                          <a:effectLst/>
                          <a:latin typeface="Poppins" panose="00000500000000000000" pitchFamily="2" charset="0"/>
                          <a:cs typeface="Poppins" panose="00000500000000000000" pitchFamily="2" charset="0"/>
                        </a:rPr>
                        <a:t>2018</a:t>
                      </a:r>
                      <a:endParaRPr lang="fr-FR" sz="2400" b="1" dirty="0">
                        <a:solidFill>
                          <a:srgbClr val="FFFFFF"/>
                        </a:solidFill>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solidFill>
                      <a:srgbClr val="FFC000"/>
                    </a:solidFill>
                  </a:tcPr>
                </a:tc>
                <a:tc>
                  <a:txBody>
                    <a:bodyPr/>
                    <a:lstStyle/>
                    <a:p>
                      <a:pPr algn="ctr">
                        <a:lnSpc>
                          <a:spcPct val="115000"/>
                        </a:lnSpc>
                      </a:pPr>
                      <a:r>
                        <a:rPr lang="fr-FR" sz="2400" b="1" dirty="0">
                          <a:effectLst/>
                          <a:latin typeface="Poppins" panose="00000500000000000000" pitchFamily="2" charset="0"/>
                          <a:cs typeface="Poppins" panose="00000500000000000000" pitchFamily="2" charset="0"/>
                        </a:rPr>
                        <a:t>2019</a:t>
                      </a:r>
                      <a:endParaRPr lang="fr-FR" sz="2400" b="1" dirty="0">
                        <a:solidFill>
                          <a:srgbClr val="FFFFFF"/>
                        </a:solidFill>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solidFill>
                      <a:srgbClr val="00B050"/>
                    </a:solidFill>
                  </a:tcPr>
                </a:tc>
                <a:tc>
                  <a:txBody>
                    <a:bodyPr/>
                    <a:lstStyle/>
                    <a:p>
                      <a:pPr algn="ctr">
                        <a:lnSpc>
                          <a:spcPct val="115000"/>
                        </a:lnSpc>
                      </a:pPr>
                      <a:r>
                        <a:rPr lang="fr-FR" sz="2400" b="1" dirty="0">
                          <a:effectLst/>
                          <a:latin typeface="Poppins" panose="00000500000000000000" pitchFamily="2" charset="0"/>
                          <a:cs typeface="Poppins" panose="00000500000000000000" pitchFamily="2" charset="0"/>
                        </a:rPr>
                        <a:t>2020</a:t>
                      </a:r>
                      <a:endParaRPr lang="fr-FR" sz="2400" b="1" dirty="0">
                        <a:solidFill>
                          <a:srgbClr val="FFFFFF"/>
                        </a:solidFill>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solidFill>
                      <a:schemeClr val="accent2">
                        <a:lumMod val="75000"/>
                      </a:schemeClr>
                    </a:solidFill>
                  </a:tcPr>
                </a:tc>
                <a:tc>
                  <a:txBody>
                    <a:bodyPr/>
                    <a:lstStyle/>
                    <a:p>
                      <a:pPr algn="ctr">
                        <a:lnSpc>
                          <a:spcPct val="115000"/>
                        </a:lnSpc>
                      </a:pPr>
                      <a:r>
                        <a:rPr lang="fr-FR" sz="2400" b="1" dirty="0">
                          <a:effectLst/>
                          <a:latin typeface="Poppins" panose="00000500000000000000" pitchFamily="2" charset="0"/>
                          <a:cs typeface="Poppins" panose="00000500000000000000" pitchFamily="2" charset="0"/>
                        </a:rPr>
                        <a:t>2021</a:t>
                      </a:r>
                      <a:endParaRPr lang="fr-FR" sz="2400" b="1" dirty="0">
                        <a:solidFill>
                          <a:srgbClr val="FFFFFF"/>
                        </a:solidFill>
                        <a:effectLst/>
                        <a:latin typeface="Poppins" panose="00000500000000000000" pitchFamily="2" charset="0"/>
                        <a:ea typeface="Times New Roman" panose="02020603050405020304" pitchFamily="18" charset="0"/>
                        <a:cs typeface="Poppins" panose="00000500000000000000" pitchFamily="2" charset="0"/>
                      </a:endParaRPr>
                    </a:p>
                  </a:txBody>
                  <a:tcPr marL="6350" marR="6350" marT="0" marB="0">
                    <a:solidFill>
                      <a:schemeClr val="bg2">
                        <a:lumMod val="50000"/>
                      </a:schemeClr>
                    </a:solidFill>
                  </a:tcPr>
                </a:tc>
                <a:tc>
                  <a:txBody>
                    <a:bodyPr/>
                    <a:lstStyle/>
                    <a:p>
                      <a:pPr algn="ctr">
                        <a:lnSpc>
                          <a:spcPct val="115000"/>
                        </a:lnSpc>
                      </a:pPr>
                      <a:r>
                        <a:rPr lang="fr-FR" sz="2400" b="1" dirty="0">
                          <a:effectLst/>
                          <a:latin typeface="Poppins" panose="00000500000000000000" pitchFamily="2" charset="0"/>
                          <a:cs typeface="Poppins" panose="00000500000000000000" pitchFamily="2" charset="0"/>
                        </a:rPr>
                        <a:t>2022</a:t>
                      </a:r>
                      <a:endParaRPr lang="fr-FR" sz="2400" b="1" dirty="0">
                        <a:solidFill>
                          <a:srgbClr val="FFFFFF"/>
                        </a:solidFill>
                        <a:effectLst/>
                        <a:latin typeface="Poppins" panose="00000500000000000000" pitchFamily="2" charset="0"/>
                        <a:ea typeface="Times New Roman" panose="02020603050405020304" pitchFamily="18" charset="0"/>
                        <a:cs typeface="Poppins" panose="00000500000000000000" pitchFamily="2" charset="0"/>
                      </a:endParaRPr>
                    </a:p>
                  </a:txBody>
                  <a:tcPr marL="6350" marR="6350" marT="0" marB="0">
                    <a:solidFill>
                      <a:srgbClr val="FF0000"/>
                    </a:solidFill>
                  </a:tcPr>
                </a:tc>
                <a:extLst>
                  <a:ext uri="{0D108BD9-81ED-4DB2-BD59-A6C34878D82A}">
                    <a16:rowId xmlns:a16="http://schemas.microsoft.com/office/drawing/2014/main" val="1401218152"/>
                  </a:ext>
                </a:extLst>
              </a:tr>
              <a:tr h="446586">
                <a:tc>
                  <a:txBody>
                    <a:bodyPr/>
                    <a:lstStyle/>
                    <a:p>
                      <a:pPr algn="ctr">
                        <a:lnSpc>
                          <a:spcPct val="115000"/>
                        </a:lnSpc>
                      </a:pPr>
                      <a:r>
                        <a:rPr lang="fr-FR" sz="2400" dirty="0">
                          <a:effectLst/>
                          <a:latin typeface="Poppins" panose="00000500000000000000" pitchFamily="2" charset="0"/>
                          <a:cs typeface="Poppins" panose="00000500000000000000" pitchFamily="2" charset="0"/>
                        </a:rPr>
                        <a:t>149</a:t>
                      </a:r>
                      <a:endParaRPr lang="fr-FR" sz="2400" dirty="0">
                        <a:solidFill>
                          <a:srgbClr val="FFFFFF"/>
                        </a:solidFill>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solidFill>
                      <a:srgbClr val="FFC000"/>
                    </a:solidFill>
                  </a:tcPr>
                </a:tc>
                <a:tc>
                  <a:txBody>
                    <a:bodyPr/>
                    <a:lstStyle/>
                    <a:p>
                      <a:pPr algn="ctr">
                        <a:lnSpc>
                          <a:spcPct val="115000"/>
                        </a:lnSpc>
                      </a:pPr>
                      <a:r>
                        <a:rPr lang="fr-FR" sz="2400" dirty="0">
                          <a:effectLst/>
                          <a:latin typeface="Poppins" panose="00000500000000000000" pitchFamily="2" charset="0"/>
                          <a:cs typeface="Poppins" panose="00000500000000000000" pitchFamily="2" charset="0"/>
                        </a:rPr>
                        <a:t>148</a:t>
                      </a:r>
                      <a:endParaRPr lang="fr-FR" sz="2400" dirty="0">
                        <a:solidFill>
                          <a:srgbClr val="FFFFFF"/>
                        </a:solidFill>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solidFill>
                      <a:srgbClr val="00B050"/>
                    </a:solidFill>
                  </a:tcPr>
                </a:tc>
                <a:tc>
                  <a:txBody>
                    <a:bodyPr/>
                    <a:lstStyle/>
                    <a:p>
                      <a:pPr algn="ctr">
                        <a:lnSpc>
                          <a:spcPct val="115000"/>
                        </a:lnSpc>
                      </a:pPr>
                      <a:r>
                        <a:rPr lang="fr-FR" sz="2400" dirty="0">
                          <a:effectLst/>
                          <a:latin typeface="Poppins" panose="00000500000000000000" pitchFamily="2" charset="0"/>
                          <a:cs typeface="Poppins" panose="00000500000000000000" pitchFamily="2" charset="0"/>
                        </a:rPr>
                        <a:t>203</a:t>
                      </a:r>
                      <a:endParaRPr lang="fr-FR" sz="2400" dirty="0">
                        <a:solidFill>
                          <a:srgbClr val="FFFFFF"/>
                        </a:solidFill>
                        <a:effectLst/>
                        <a:latin typeface="Poppins" panose="00000500000000000000" pitchFamily="2" charset="0"/>
                        <a:ea typeface="Times New Roman" panose="02020603050405020304" pitchFamily="18" charset="0"/>
                        <a:cs typeface="Poppins" panose="00000500000000000000" pitchFamily="2" charset="0"/>
                      </a:endParaRPr>
                    </a:p>
                  </a:txBody>
                  <a:tcPr marL="44450" marR="44450" marT="0" marB="0" anchor="ctr">
                    <a:solidFill>
                      <a:schemeClr val="accent2">
                        <a:lumMod val="75000"/>
                      </a:schemeClr>
                    </a:solidFill>
                  </a:tcPr>
                </a:tc>
                <a:tc>
                  <a:txBody>
                    <a:bodyPr/>
                    <a:lstStyle/>
                    <a:p>
                      <a:pPr algn="ctr">
                        <a:lnSpc>
                          <a:spcPct val="115000"/>
                        </a:lnSpc>
                      </a:pPr>
                      <a:r>
                        <a:rPr lang="fr-FR" sz="2400" dirty="0">
                          <a:effectLst/>
                          <a:latin typeface="Poppins" panose="00000500000000000000" pitchFamily="2" charset="0"/>
                          <a:cs typeface="Poppins" panose="00000500000000000000" pitchFamily="2" charset="0"/>
                        </a:rPr>
                        <a:t>115</a:t>
                      </a:r>
                      <a:endParaRPr lang="fr-FR" sz="2400" dirty="0">
                        <a:solidFill>
                          <a:srgbClr val="FFFFFF"/>
                        </a:solidFill>
                        <a:effectLst/>
                        <a:latin typeface="Poppins" panose="00000500000000000000" pitchFamily="2" charset="0"/>
                        <a:ea typeface="Times New Roman" panose="02020603050405020304" pitchFamily="18" charset="0"/>
                        <a:cs typeface="Poppins" panose="00000500000000000000" pitchFamily="2" charset="0"/>
                      </a:endParaRPr>
                    </a:p>
                  </a:txBody>
                  <a:tcPr marL="6350" marR="6350" marT="0" marB="0">
                    <a:solidFill>
                      <a:schemeClr val="bg2">
                        <a:lumMod val="50000"/>
                      </a:schemeClr>
                    </a:solidFill>
                  </a:tcPr>
                </a:tc>
                <a:tc>
                  <a:txBody>
                    <a:bodyPr/>
                    <a:lstStyle/>
                    <a:p>
                      <a:pPr algn="ctr">
                        <a:lnSpc>
                          <a:spcPct val="115000"/>
                        </a:lnSpc>
                      </a:pPr>
                      <a:r>
                        <a:rPr lang="fr-FR" sz="2400" dirty="0">
                          <a:effectLst/>
                          <a:latin typeface="Poppins" panose="00000500000000000000" pitchFamily="2" charset="0"/>
                          <a:cs typeface="Poppins" panose="00000500000000000000" pitchFamily="2" charset="0"/>
                        </a:rPr>
                        <a:t>178</a:t>
                      </a:r>
                      <a:endParaRPr lang="fr-FR" sz="2400" dirty="0">
                        <a:solidFill>
                          <a:srgbClr val="FFFFFF"/>
                        </a:solidFill>
                        <a:effectLst/>
                        <a:latin typeface="Poppins" panose="00000500000000000000" pitchFamily="2" charset="0"/>
                        <a:ea typeface="Times New Roman" panose="02020603050405020304" pitchFamily="18" charset="0"/>
                        <a:cs typeface="Poppins" panose="00000500000000000000" pitchFamily="2" charset="0"/>
                      </a:endParaRPr>
                    </a:p>
                  </a:txBody>
                  <a:tcPr marL="6350" marR="6350" marT="0" marB="0">
                    <a:solidFill>
                      <a:srgbClr val="FF0000"/>
                    </a:solidFill>
                  </a:tcPr>
                </a:tc>
                <a:extLst>
                  <a:ext uri="{0D108BD9-81ED-4DB2-BD59-A6C34878D82A}">
                    <a16:rowId xmlns:a16="http://schemas.microsoft.com/office/drawing/2014/main" val="3052241618"/>
                  </a:ext>
                </a:extLst>
              </a:tr>
            </a:tbl>
          </a:graphicData>
        </a:graphic>
      </p:graphicFrame>
    </p:spTree>
    <p:extLst>
      <p:ext uri="{BB962C8B-B14F-4D97-AF65-F5344CB8AC3E}">
        <p14:creationId xmlns:p14="http://schemas.microsoft.com/office/powerpoint/2010/main" val="558548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FB503E-7EBC-6283-CA1D-F1977E8E6BCF}"/>
              </a:ext>
            </a:extLst>
          </p:cNvPr>
          <p:cNvSpPr>
            <a:spLocks noGrp="1"/>
          </p:cNvSpPr>
          <p:nvPr>
            <p:ph type="title"/>
          </p:nvPr>
        </p:nvSpPr>
        <p:spPr/>
        <p:txBody>
          <a:bodyPr/>
          <a:lstStyle/>
          <a:p>
            <a:r>
              <a:rPr lang="fr-FR" b="1" dirty="0">
                <a:solidFill>
                  <a:srgbClr val="FFFFFF"/>
                </a:solidFill>
                <a:latin typeface="Work Sans" pitchFamily="2" charset="0"/>
              </a:rPr>
              <a:t>Quels gains pour l’échelon spécial? </a:t>
            </a:r>
            <a:endParaRPr lang="fr-FR" dirty="0"/>
          </a:p>
        </p:txBody>
      </p:sp>
      <p:sp>
        <p:nvSpPr>
          <p:cNvPr id="4" name="Espace réservé du numéro de diapositive 3">
            <a:extLst>
              <a:ext uri="{FF2B5EF4-FFF2-40B4-BE49-F238E27FC236}">
                <a16:creationId xmlns:a16="http://schemas.microsoft.com/office/drawing/2014/main" id="{C4C33414-CD05-602A-48A4-D1AC30FA9EEA}"/>
              </a:ext>
            </a:extLst>
          </p:cNvPr>
          <p:cNvSpPr>
            <a:spLocks noGrp="1"/>
          </p:cNvSpPr>
          <p:nvPr>
            <p:ph type="sldNum" sz="quarter" idx="12"/>
          </p:nvPr>
        </p:nvSpPr>
        <p:spPr/>
        <p:txBody>
          <a:bodyPr/>
          <a:lstStyle/>
          <a:p>
            <a:fld id="{4AD7409B-4553-44EB-9B26-5A3672F0CFC6}" type="slidenum">
              <a:rPr lang="fr-FR" smtClean="0"/>
              <a:t>32</a:t>
            </a:fld>
            <a:endParaRPr lang="fr-FR"/>
          </a:p>
        </p:txBody>
      </p:sp>
      <p:graphicFrame>
        <p:nvGraphicFramePr>
          <p:cNvPr id="5" name="Espace réservé du contenu 2">
            <a:extLst>
              <a:ext uri="{FF2B5EF4-FFF2-40B4-BE49-F238E27FC236}">
                <a16:creationId xmlns:a16="http://schemas.microsoft.com/office/drawing/2014/main" id="{44BE174B-F09F-1058-924E-157DBA0B6417}"/>
              </a:ext>
            </a:extLst>
          </p:cNvPr>
          <p:cNvGraphicFramePr>
            <a:graphicFrameLocks noGrp="1"/>
          </p:cNvGraphicFramePr>
          <p:nvPr>
            <p:ph idx="1"/>
            <p:extLst>
              <p:ext uri="{D42A27DB-BD31-4B8C-83A1-F6EECF244321}">
                <p14:modId xmlns:p14="http://schemas.microsoft.com/office/powerpoint/2010/main" val="116726446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5282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re 1">
            <a:extLst>
              <a:ext uri="{FF2B5EF4-FFF2-40B4-BE49-F238E27FC236}">
                <a16:creationId xmlns:a16="http://schemas.microsoft.com/office/drawing/2014/main" id="{D1B7724D-2916-295B-C10E-97937BCB96D9}"/>
              </a:ext>
            </a:extLst>
          </p:cNvPr>
          <p:cNvSpPr>
            <a:spLocks noGrp="1"/>
          </p:cNvSpPr>
          <p:nvPr>
            <p:ph type="title"/>
          </p:nvPr>
        </p:nvSpPr>
        <p:spPr>
          <a:xfrm>
            <a:off x="479394" y="1070800"/>
            <a:ext cx="3939688" cy="5583126"/>
          </a:xfrm>
        </p:spPr>
        <p:txBody>
          <a:bodyPr>
            <a:normAutofit/>
          </a:bodyPr>
          <a:lstStyle/>
          <a:p>
            <a:pPr algn="r"/>
            <a:r>
              <a:rPr lang="fr-FR" sz="6200" b="1" dirty="0">
                <a:latin typeface="Poppins" panose="00000500000000000000" pitchFamily="2" charset="0"/>
                <a:cs typeface="Poppins" panose="00000500000000000000" pitchFamily="2" charset="0"/>
              </a:rPr>
              <a:t>MESURES SOCLE</a:t>
            </a:r>
            <a:br>
              <a:rPr lang="fr-FR" sz="6200" b="1" dirty="0">
                <a:latin typeface="Poppins" panose="00000500000000000000" pitchFamily="2" charset="0"/>
                <a:cs typeface="Poppins" panose="00000500000000000000" pitchFamily="2" charset="0"/>
              </a:rPr>
            </a:br>
            <a:r>
              <a:rPr lang="fr-FR" sz="6200" b="1" dirty="0">
                <a:latin typeface="Poppins" panose="00000500000000000000" pitchFamily="2" charset="0"/>
                <a:cs typeface="Poppins" panose="00000500000000000000" pitchFamily="2" charset="0"/>
              </a:rPr>
              <a:t>des mesures de carrières </a:t>
            </a:r>
          </a:p>
        </p:txBody>
      </p:sp>
      <p:sp>
        <p:nvSpPr>
          <p:cNvPr id="4" name="Espace réservé du numéro de diapositive 3">
            <a:extLst>
              <a:ext uri="{FF2B5EF4-FFF2-40B4-BE49-F238E27FC236}">
                <a16:creationId xmlns:a16="http://schemas.microsoft.com/office/drawing/2014/main" id="{52790363-CC6B-1607-C81B-F4F7A2CDE543}"/>
              </a:ext>
            </a:extLst>
          </p:cNvPr>
          <p:cNvSpPr>
            <a:spLocks noGrp="1"/>
          </p:cNvSpPr>
          <p:nvPr>
            <p:ph type="sldNum" sz="quarter" idx="12"/>
          </p:nvPr>
        </p:nvSpPr>
        <p:spPr>
          <a:xfrm>
            <a:off x="8610600" y="320400"/>
            <a:ext cx="2743200" cy="365125"/>
          </a:xfrm>
        </p:spPr>
        <p:txBody>
          <a:bodyPr>
            <a:normAutofit/>
          </a:bodyPr>
          <a:lstStyle/>
          <a:p>
            <a:pPr>
              <a:spcAft>
                <a:spcPts val="600"/>
              </a:spcAft>
            </a:pPr>
            <a:fld id="{4AD7409B-4553-44EB-9B26-5A3672F0CFC6}" type="slidenum">
              <a:rPr lang="fr-FR">
                <a:solidFill>
                  <a:schemeClr val="tx1">
                    <a:alpha val="60000"/>
                  </a:schemeClr>
                </a:solidFill>
              </a:rPr>
              <a:pPr>
                <a:spcAft>
                  <a:spcPts val="600"/>
                </a:spcAft>
              </a:pPr>
              <a:t>33</a:t>
            </a:fld>
            <a:endParaRPr lang="fr-FR">
              <a:solidFill>
                <a:schemeClr val="tx1">
                  <a:alpha val="60000"/>
                </a:schemeClr>
              </a:solidFill>
            </a:endParaRPr>
          </a:p>
        </p:txBody>
      </p:sp>
      <p:cxnSp>
        <p:nvCxnSpPr>
          <p:cNvPr id="19" name="Straight Connector 18">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3" name="Espace réservé du contenu 2">
            <a:extLst>
              <a:ext uri="{FF2B5EF4-FFF2-40B4-BE49-F238E27FC236}">
                <a16:creationId xmlns:a16="http://schemas.microsoft.com/office/drawing/2014/main" id="{CA5AD01E-05B9-A690-549A-5F7A731D35E8}"/>
              </a:ext>
            </a:extLst>
          </p:cNvPr>
          <p:cNvGraphicFramePr>
            <a:graphicFrameLocks noGrp="1"/>
          </p:cNvGraphicFramePr>
          <p:nvPr>
            <p:ph idx="1"/>
            <p:extLst>
              <p:ext uri="{D42A27DB-BD31-4B8C-83A1-F6EECF244321}">
                <p14:modId xmlns:p14="http://schemas.microsoft.com/office/powerpoint/2010/main" val="3317333761"/>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0373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706CE4-D336-02EE-AFA7-7489ED0592F3}"/>
              </a:ext>
            </a:extLst>
          </p:cNvPr>
          <p:cNvSpPr>
            <a:spLocks noGrp="1"/>
          </p:cNvSpPr>
          <p:nvPr>
            <p:ph type="title"/>
          </p:nvPr>
        </p:nvSpPr>
        <p:spPr/>
        <p:txBody>
          <a:bodyPr/>
          <a:lstStyle/>
          <a:p>
            <a:r>
              <a:rPr lang="fr-FR" dirty="0"/>
              <a:t>Revendications indemnitaires</a:t>
            </a:r>
          </a:p>
        </p:txBody>
      </p:sp>
      <p:sp>
        <p:nvSpPr>
          <p:cNvPr id="3" name="Espace réservé du contenu 2">
            <a:extLst>
              <a:ext uri="{FF2B5EF4-FFF2-40B4-BE49-F238E27FC236}">
                <a16:creationId xmlns:a16="http://schemas.microsoft.com/office/drawing/2014/main" id="{A8AC72EE-3821-8600-6835-659AFF02CA6E}"/>
              </a:ext>
            </a:extLst>
          </p:cNvPr>
          <p:cNvSpPr>
            <a:spLocks noGrp="1"/>
          </p:cNvSpPr>
          <p:nvPr>
            <p:ph idx="1"/>
          </p:nvPr>
        </p:nvSpPr>
        <p:spPr/>
        <p:txBody>
          <a:bodyPr>
            <a:normAutofit lnSpcReduction="10000"/>
          </a:bodyPr>
          <a:lstStyle/>
          <a:p>
            <a:pPr algn="ctr"/>
            <a:endParaRPr lang="fr-FR" dirty="0"/>
          </a:p>
          <a:p>
            <a:pPr algn="ctr"/>
            <a:r>
              <a:rPr lang="fr-FR" dirty="0"/>
              <a:t>Alignement de la prime d’enseignement supérieur des enseignant.es du second degré et assimilé.es affecté.es dans le supérieur avec la C1 du RIPEC et sa mensualisation</a:t>
            </a:r>
          </a:p>
          <a:p>
            <a:pPr algn="ctr"/>
            <a:endParaRPr lang="fr-FR" dirty="0"/>
          </a:p>
          <a:p>
            <a:pPr algn="ctr"/>
            <a:r>
              <a:rPr lang="fr-FR" dirty="0"/>
              <a:t>La revalorisation du taux de l’heure complémentaire et de l’heure de vacation ainsi que des primes pour responsabilités administratives ou pédagogiques</a:t>
            </a:r>
          </a:p>
          <a:p>
            <a:pPr algn="ctr"/>
            <a:r>
              <a:rPr lang="fr-FR" dirty="0"/>
              <a:t>La fin de l’exclusion des E2D de la prime d’attractivité attribuée dans le second degré</a:t>
            </a:r>
          </a:p>
        </p:txBody>
      </p:sp>
      <p:sp>
        <p:nvSpPr>
          <p:cNvPr id="4" name="Espace réservé du numéro de diapositive 3">
            <a:extLst>
              <a:ext uri="{FF2B5EF4-FFF2-40B4-BE49-F238E27FC236}">
                <a16:creationId xmlns:a16="http://schemas.microsoft.com/office/drawing/2014/main" id="{E664555B-6F84-F884-6519-9217538DD759}"/>
              </a:ext>
            </a:extLst>
          </p:cNvPr>
          <p:cNvSpPr>
            <a:spLocks noGrp="1"/>
          </p:cNvSpPr>
          <p:nvPr>
            <p:ph type="sldNum" sz="quarter" idx="12"/>
          </p:nvPr>
        </p:nvSpPr>
        <p:spPr/>
        <p:txBody>
          <a:bodyPr/>
          <a:lstStyle/>
          <a:p>
            <a:fld id="{4AD7409B-4553-44EB-9B26-5A3672F0CFC6}" type="slidenum">
              <a:rPr lang="fr-FR" smtClean="0"/>
              <a:t>34</a:t>
            </a:fld>
            <a:endParaRPr lang="fr-FR"/>
          </a:p>
        </p:txBody>
      </p:sp>
    </p:spTree>
    <p:extLst>
      <p:ext uri="{BB962C8B-B14F-4D97-AF65-F5344CB8AC3E}">
        <p14:creationId xmlns:p14="http://schemas.microsoft.com/office/powerpoint/2010/main" val="146494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86CAE4B-A158-EC95-FCF6-6F2C99F61DCF}"/>
              </a:ext>
            </a:extLst>
          </p:cNvPr>
          <p:cNvSpPr>
            <a:spLocks noGrp="1"/>
          </p:cNvSpPr>
          <p:nvPr>
            <p:ph type="title"/>
          </p:nvPr>
        </p:nvSpPr>
        <p:spPr>
          <a:xfrm>
            <a:off x="1" y="548640"/>
            <a:ext cx="4793406" cy="5431536"/>
          </a:xfrm>
        </p:spPr>
        <p:txBody>
          <a:bodyPr>
            <a:normAutofit/>
          </a:bodyPr>
          <a:lstStyle/>
          <a:p>
            <a:pPr algn="ctr"/>
            <a:r>
              <a:rPr lang="fr-FR" sz="4000" b="1" dirty="0">
                <a:latin typeface="Poppins" panose="00000500000000000000" pitchFamily="2" charset="0"/>
                <a:cs typeface="Poppins" panose="00000500000000000000" pitchFamily="2" charset="0"/>
              </a:rPr>
              <a:t>Quelques idées à retenir</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A519FBBC-9484-A189-6BD1-E714ADC33259}"/>
              </a:ext>
            </a:extLst>
          </p:cNvPr>
          <p:cNvSpPr>
            <a:spLocks noGrp="1"/>
          </p:cNvSpPr>
          <p:nvPr>
            <p:ph idx="1"/>
          </p:nvPr>
        </p:nvSpPr>
        <p:spPr>
          <a:xfrm>
            <a:off x="5126418" y="512334"/>
            <a:ext cx="6224335" cy="5431536"/>
          </a:xfrm>
        </p:spPr>
        <p:txBody>
          <a:bodyPr anchor="ctr">
            <a:normAutofit/>
          </a:bodyPr>
          <a:lstStyle/>
          <a:p>
            <a:r>
              <a:rPr lang="fr-FR" dirty="0"/>
              <a:t>Mesures indemnitaires/indiciaire ne comptent que très peu pour la retraite</a:t>
            </a:r>
          </a:p>
          <a:p>
            <a:r>
              <a:rPr lang="fr-FR" dirty="0"/>
              <a:t>Mesures indemnitaires dans ce cadre créent des inégalités entre les différentes fonctions/missions, entre les femmes et les hommes</a:t>
            </a:r>
          </a:p>
          <a:p>
            <a:r>
              <a:rPr lang="fr-FR" dirty="0"/>
              <a:t>Mesures indemnitaires entrainent un aplatissement de la carrière et amène à faire de la voie indemnitaire (heures complémentaires…) la principale voie de revalorisation</a:t>
            </a:r>
          </a:p>
        </p:txBody>
      </p:sp>
      <p:sp>
        <p:nvSpPr>
          <p:cNvPr id="4" name="Espace réservé du numéro de diapositive 3">
            <a:extLst>
              <a:ext uri="{FF2B5EF4-FFF2-40B4-BE49-F238E27FC236}">
                <a16:creationId xmlns:a16="http://schemas.microsoft.com/office/drawing/2014/main" id="{F7B762B5-939A-2D94-B13B-55B40AC907CE}"/>
              </a:ext>
            </a:extLst>
          </p:cNvPr>
          <p:cNvSpPr>
            <a:spLocks noGrp="1"/>
          </p:cNvSpPr>
          <p:nvPr>
            <p:ph type="sldNum" sz="quarter" idx="12"/>
          </p:nvPr>
        </p:nvSpPr>
        <p:spPr>
          <a:xfrm>
            <a:off x="8610600" y="6356350"/>
            <a:ext cx="2743200" cy="365125"/>
          </a:xfrm>
        </p:spPr>
        <p:txBody>
          <a:bodyPr>
            <a:normAutofit/>
          </a:bodyPr>
          <a:lstStyle/>
          <a:p>
            <a:pPr>
              <a:spcAft>
                <a:spcPts val="600"/>
              </a:spcAft>
            </a:pPr>
            <a:fld id="{4AD7409B-4553-44EB-9B26-5A3672F0CFC6}" type="slidenum">
              <a:rPr lang="fr-FR" smtClean="0"/>
              <a:pPr>
                <a:spcAft>
                  <a:spcPts val="600"/>
                </a:spcAft>
              </a:pPr>
              <a:t>35</a:t>
            </a:fld>
            <a:endParaRPr lang="fr-FR"/>
          </a:p>
        </p:txBody>
      </p:sp>
    </p:spTree>
    <p:extLst>
      <p:ext uri="{BB962C8B-B14F-4D97-AF65-F5344CB8AC3E}">
        <p14:creationId xmlns:p14="http://schemas.microsoft.com/office/powerpoint/2010/main" val="623056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86CAE4B-A158-EC95-FCF6-6F2C99F61DCF}"/>
              </a:ext>
            </a:extLst>
          </p:cNvPr>
          <p:cNvSpPr>
            <a:spLocks noGrp="1"/>
          </p:cNvSpPr>
          <p:nvPr>
            <p:ph type="title"/>
          </p:nvPr>
        </p:nvSpPr>
        <p:spPr>
          <a:xfrm>
            <a:off x="0" y="548640"/>
            <a:ext cx="4793407" cy="5431536"/>
          </a:xfrm>
        </p:spPr>
        <p:txBody>
          <a:bodyPr>
            <a:normAutofit/>
          </a:bodyPr>
          <a:lstStyle/>
          <a:p>
            <a:pPr algn="ctr"/>
            <a:r>
              <a:rPr lang="fr-FR" sz="4000" b="1" dirty="0">
                <a:latin typeface="Work Sans" pitchFamily="2" charset="0"/>
              </a:rPr>
              <a:t>Quelques idées à retenir</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A519FBBC-9484-A189-6BD1-E714ADC33259}"/>
              </a:ext>
            </a:extLst>
          </p:cNvPr>
          <p:cNvSpPr>
            <a:spLocks noGrp="1"/>
          </p:cNvSpPr>
          <p:nvPr>
            <p:ph idx="1"/>
          </p:nvPr>
        </p:nvSpPr>
        <p:spPr>
          <a:xfrm>
            <a:off x="5126418" y="552091"/>
            <a:ext cx="6224335" cy="5431536"/>
          </a:xfrm>
        </p:spPr>
        <p:txBody>
          <a:bodyPr anchor="ctr">
            <a:normAutofit/>
          </a:bodyPr>
          <a:lstStyle/>
          <a:p>
            <a:pPr>
              <a:lnSpc>
                <a:spcPct val="100000"/>
              </a:lnSpc>
            </a:pPr>
            <a:r>
              <a:rPr lang="fr-FR" sz="1800" dirty="0">
                <a:latin typeface="Poppins" panose="00000500000000000000" pitchFamily="2" charset="0"/>
                <a:cs typeface="Poppins" panose="00000500000000000000" pitchFamily="2" charset="0"/>
              </a:rPr>
              <a:t>La bataille syndicale a permis des avancées qui ne sont pas encore suffisantes mais qui sont quand même très intéressantes :</a:t>
            </a:r>
          </a:p>
          <a:p>
            <a:pPr lvl="1">
              <a:lnSpc>
                <a:spcPct val="100000"/>
              </a:lnSpc>
            </a:pPr>
            <a:r>
              <a:rPr lang="fr-FR" sz="1800" dirty="0">
                <a:latin typeface="Poppins" panose="00000500000000000000" pitchFamily="2" charset="0"/>
                <a:cs typeface="Poppins" panose="00000500000000000000" pitchFamily="2" charset="0"/>
              </a:rPr>
              <a:t> </a:t>
            </a:r>
            <a:r>
              <a:rPr lang="fr-FR" sz="1800" dirty="0" err="1">
                <a:latin typeface="Poppins" panose="00000500000000000000" pitchFamily="2" charset="0"/>
                <a:cs typeface="Poppins" panose="00000500000000000000" pitchFamily="2" charset="0"/>
              </a:rPr>
              <a:t>tou.tes</a:t>
            </a:r>
            <a:r>
              <a:rPr lang="fr-FR" sz="1800" dirty="0">
                <a:latin typeface="Poppins" panose="00000500000000000000" pitchFamily="2" charset="0"/>
                <a:cs typeface="Poppins" panose="00000500000000000000" pitchFamily="2" charset="0"/>
              </a:rPr>
              <a:t> concerné.es</a:t>
            </a:r>
          </a:p>
          <a:p>
            <a:pPr lvl="1">
              <a:lnSpc>
                <a:spcPct val="100000"/>
              </a:lnSpc>
            </a:pPr>
            <a:r>
              <a:rPr lang="fr-FR" sz="1800" dirty="0">
                <a:latin typeface="Poppins" panose="00000500000000000000" pitchFamily="2" charset="0"/>
                <a:cs typeface="Poppins" panose="00000500000000000000" pitchFamily="2" charset="0"/>
              </a:rPr>
              <a:t>mesures de carrière </a:t>
            </a:r>
          </a:p>
          <a:p>
            <a:pPr>
              <a:lnSpc>
                <a:spcPct val="100000"/>
              </a:lnSpc>
            </a:pPr>
            <a:r>
              <a:rPr lang="fr-FR" sz="1800" dirty="0">
                <a:latin typeface="Poppins" panose="00000500000000000000" pitchFamily="2" charset="0"/>
                <a:cs typeface="Poppins" panose="00000500000000000000" pitchFamily="2" charset="0"/>
              </a:rPr>
              <a:t>Ce qu’il nous faut principalement obtenir :</a:t>
            </a:r>
          </a:p>
          <a:p>
            <a:pPr>
              <a:lnSpc>
                <a:spcPct val="100000"/>
              </a:lnSpc>
            </a:pPr>
            <a:r>
              <a:rPr lang="fr-FR" sz="1800" dirty="0">
                <a:latin typeface="Poppins" panose="00000500000000000000" pitchFamily="2" charset="0"/>
                <a:cs typeface="Poppins" panose="00000500000000000000" pitchFamily="2" charset="0"/>
              </a:rPr>
              <a:t>Le dégel du point </a:t>
            </a:r>
          </a:p>
          <a:p>
            <a:pPr>
              <a:lnSpc>
                <a:spcPct val="100000"/>
              </a:lnSpc>
            </a:pPr>
            <a:r>
              <a:rPr lang="fr-FR" sz="1800" dirty="0">
                <a:latin typeface="Poppins" panose="00000500000000000000" pitchFamily="2" charset="0"/>
                <a:cs typeface="Poppins" panose="00000500000000000000" pitchFamily="2" charset="0"/>
              </a:rPr>
              <a:t>La révision des grilles indiciaires </a:t>
            </a:r>
          </a:p>
          <a:p>
            <a:pPr>
              <a:lnSpc>
                <a:spcPct val="100000"/>
              </a:lnSpc>
            </a:pPr>
            <a:r>
              <a:rPr lang="fr-FR" sz="1800" dirty="0">
                <a:latin typeface="Poppins" panose="00000500000000000000" pitchFamily="2" charset="0"/>
                <a:cs typeface="Poppins" panose="00000500000000000000" pitchFamily="2" charset="0"/>
              </a:rPr>
              <a:t>Le gain pour toutes et tous des 2 ans de bonifications au 6</a:t>
            </a:r>
            <a:r>
              <a:rPr lang="fr-FR" sz="1800" baseline="30000" dirty="0">
                <a:latin typeface="Poppins" panose="00000500000000000000" pitchFamily="2" charset="0"/>
                <a:cs typeface="Poppins" panose="00000500000000000000" pitchFamily="2" charset="0"/>
              </a:rPr>
              <a:t>ème</a:t>
            </a:r>
            <a:r>
              <a:rPr lang="fr-FR" sz="1800" dirty="0">
                <a:latin typeface="Poppins" panose="00000500000000000000" pitchFamily="2" charset="0"/>
                <a:cs typeface="Poppins" panose="00000500000000000000" pitchFamily="2" charset="0"/>
              </a:rPr>
              <a:t> et au 8ème</a:t>
            </a:r>
          </a:p>
          <a:p>
            <a:pPr>
              <a:lnSpc>
                <a:spcPct val="100000"/>
              </a:lnSpc>
            </a:pPr>
            <a:r>
              <a:rPr lang="fr-FR" sz="1800" dirty="0">
                <a:latin typeface="Poppins" panose="00000500000000000000" pitchFamily="2" charset="0"/>
                <a:cs typeface="Poppins" panose="00000500000000000000" pitchFamily="2" charset="0"/>
              </a:rPr>
              <a:t>Déconnexion RDV carrière/avancement </a:t>
            </a:r>
          </a:p>
        </p:txBody>
      </p:sp>
      <p:sp>
        <p:nvSpPr>
          <p:cNvPr id="4" name="Espace réservé du numéro de diapositive 3">
            <a:extLst>
              <a:ext uri="{FF2B5EF4-FFF2-40B4-BE49-F238E27FC236}">
                <a16:creationId xmlns:a16="http://schemas.microsoft.com/office/drawing/2014/main" id="{F7B762B5-939A-2D94-B13B-55B40AC907CE}"/>
              </a:ext>
            </a:extLst>
          </p:cNvPr>
          <p:cNvSpPr>
            <a:spLocks noGrp="1"/>
          </p:cNvSpPr>
          <p:nvPr>
            <p:ph type="sldNum" sz="quarter" idx="12"/>
          </p:nvPr>
        </p:nvSpPr>
        <p:spPr>
          <a:xfrm>
            <a:off x="8610600" y="6356350"/>
            <a:ext cx="2743200" cy="365125"/>
          </a:xfrm>
        </p:spPr>
        <p:txBody>
          <a:bodyPr>
            <a:normAutofit/>
          </a:bodyPr>
          <a:lstStyle/>
          <a:p>
            <a:pPr>
              <a:spcAft>
                <a:spcPts val="600"/>
              </a:spcAft>
            </a:pPr>
            <a:fld id="{4AD7409B-4553-44EB-9B26-5A3672F0CFC6}" type="slidenum">
              <a:rPr lang="fr-FR" smtClean="0"/>
              <a:pPr>
                <a:spcAft>
                  <a:spcPts val="600"/>
                </a:spcAft>
              </a:pPr>
              <a:t>36</a:t>
            </a:fld>
            <a:endParaRPr lang="fr-FR"/>
          </a:p>
        </p:txBody>
      </p:sp>
    </p:spTree>
    <p:extLst>
      <p:ext uri="{BB962C8B-B14F-4D97-AF65-F5344CB8AC3E}">
        <p14:creationId xmlns:p14="http://schemas.microsoft.com/office/powerpoint/2010/main" val="399714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31BBFC-12FA-2800-7327-860557F4A677}"/>
              </a:ext>
            </a:extLst>
          </p:cNvPr>
          <p:cNvSpPr>
            <a:spLocks noGrp="1"/>
          </p:cNvSpPr>
          <p:nvPr>
            <p:ph type="title"/>
          </p:nvPr>
        </p:nvSpPr>
        <p:spPr>
          <a:xfrm>
            <a:off x="1676400" y="44450"/>
            <a:ext cx="10515600" cy="1325563"/>
          </a:xfrm>
        </p:spPr>
        <p:txBody>
          <a:bodyPr/>
          <a:lstStyle/>
          <a:p>
            <a:endParaRPr lang="fr-FR" dirty="0"/>
          </a:p>
        </p:txBody>
      </p:sp>
      <p:sp>
        <p:nvSpPr>
          <p:cNvPr id="3" name="Espace réservé du contenu 2">
            <a:extLst>
              <a:ext uri="{FF2B5EF4-FFF2-40B4-BE49-F238E27FC236}">
                <a16:creationId xmlns:a16="http://schemas.microsoft.com/office/drawing/2014/main" id="{6E8753AE-89DC-9CAC-7177-A83F034E1B28}"/>
              </a:ext>
            </a:extLst>
          </p:cNvPr>
          <p:cNvSpPr>
            <a:spLocks noGrp="1"/>
          </p:cNvSpPr>
          <p:nvPr>
            <p:ph idx="1"/>
          </p:nvPr>
        </p:nvSpPr>
        <p:spPr/>
        <p:txBody>
          <a:bodyPr/>
          <a:lstStyle/>
          <a:p>
            <a:r>
              <a:rPr lang="fr-FR" dirty="0"/>
              <a:t>Grève du 13 octobre </a:t>
            </a:r>
          </a:p>
          <a:p>
            <a:r>
              <a:rPr lang="fr-FR" sz="1800" b="1" dirty="0">
                <a:effectLst/>
                <a:latin typeface="Times New Roman" panose="02020603050405020304" pitchFamily="18" charset="0"/>
                <a:ea typeface="Times New Roman" panose="02020603050405020304" pitchFamily="18" charset="0"/>
              </a:rPr>
              <a:t>La fonction publique mobilisée contre l’austérité, pour les salaires et l’égalité professionnelle femmes-hommes</a:t>
            </a:r>
            <a:endParaRPr lang="fr-FR" sz="1800" dirty="0">
              <a:effectLst/>
              <a:latin typeface="Calibri" panose="020F0502020204030204" pitchFamily="34" charset="0"/>
              <a:ea typeface="Times New Roman" panose="02020603050405020304" pitchFamily="18" charset="0"/>
            </a:endParaRPr>
          </a:p>
          <a:p>
            <a:pPr algn="just">
              <a:spcAft>
                <a:spcPts val="525"/>
              </a:spcAft>
            </a:pPr>
            <a:r>
              <a:rPr lang="fr-FR" dirty="0"/>
              <a:t>« </a:t>
            </a:r>
            <a:r>
              <a:rPr lang="fr-FR" sz="1800" dirty="0">
                <a:effectLst/>
                <a:latin typeface="Times New Roman" panose="02020603050405020304" pitchFamily="18" charset="0"/>
                <a:ea typeface="Times New Roman" panose="02020603050405020304" pitchFamily="18" charset="0"/>
              </a:rPr>
              <a:t>Les carrières et les rémunérations des </a:t>
            </a:r>
            <a:r>
              <a:rPr lang="fr-FR" sz="1800" dirty="0" err="1">
                <a:effectLst/>
                <a:latin typeface="Times New Roman" panose="02020603050405020304" pitchFamily="18" charset="0"/>
                <a:ea typeface="Times New Roman" panose="02020603050405020304" pitchFamily="18" charset="0"/>
              </a:rPr>
              <a:t>agent</a:t>
            </a:r>
            <a:r>
              <a:rPr lang="fr-FR" sz="1800" dirty="0" err="1">
                <a:effectLst/>
                <a:latin typeface="Cambria Math" panose="02040503050406030204" pitchFamily="18" charset="0"/>
                <a:ea typeface="Times New Roman" panose="02020603050405020304" pitchFamily="18" charset="0"/>
                <a:cs typeface="Cambria Math" panose="02040503050406030204" pitchFamily="18" charset="0"/>
              </a:rPr>
              <a:t>⋅</a:t>
            </a:r>
            <a:r>
              <a:rPr lang="fr-FR" sz="1800" dirty="0" err="1">
                <a:effectLst/>
                <a:latin typeface="Times New Roman" panose="02020603050405020304" pitchFamily="18" charset="0"/>
                <a:ea typeface="Times New Roman" panose="02020603050405020304" pitchFamily="18" charset="0"/>
              </a:rPr>
              <a:t>es</a:t>
            </a:r>
            <a:r>
              <a:rPr lang="fr-FR" sz="1800" dirty="0">
                <a:effectLst/>
                <a:latin typeface="Times New Roman" panose="02020603050405020304" pitchFamily="18" charset="0"/>
                <a:ea typeface="Times New Roman" panose="02020603050405020304" pitchFamily="18" charset="0"/>
              </a:rPr>
              <a:t> publics sont dévalorisées au point de faire de l’attractivité de la fonction publique un sujet d’urgence qui engage la qualité du service public au profit de </a:t>
            </a:r>
            <a:r>
              <a:rPr lang="fr-FR" sz="1800" dirty="0" err="1">
                <a:effectLst/>
                <a:latin typeface="Times New Roman" panose="02020603050405020304" pitchFamily="18" charset="0"/>
                <a:ea typeface="Times New Roman" panose="02020603050405020304" pitchFamily="18" charset="0"/>
              </a:rPr>
              <a:t>tou</a:t>
            </a:r>
            <a:r>
              <a:rPr lang="fr-FR" sz="1800" dirty="0" err="1">
                <a:effectLst/>
                <a:latin typeface="Cambria Math" panose="02040503050406030204" pitchFamily="18" charset="0"/>
                <a:ea typeface="Times New Roman" panose="02020603050405020304" pitchFamily="18" charset="0"/>
                <a:cs typeface="Cambria Math" panose="02040503050406030204" pitchFamily="18" charset="0"/>
              </a:rPr>
              <a:t>⋅</a:t>
            </a:r>
            <a:r>
              <a:rPr lang="fr-FR" sz="1800" dirty="0" err="1">
                <a:effectLst/>
                <a:latin typeface="Times New Roman" panose="02020603050405020304" pitchFamily="18" charset="0"/>
                <a:ea typeface="Times New Roman" panose="02020603050405020304" pitchFamily="18" charset="0"/>
              </a:rPr>
              <a:t>tes</a:t>
            </a:r>
            <a:r>
              <a:rPr lang="fr-FR" sz="1800" dirty="0">
                <a:effectLst/>
                <a:latin typeface="Times New Roman" panose="02020603050405020304" pitchFamily="18" charset="0"/>
                <a:ea typeface="Times New Roman" panose="02020603050405020304" pitchFamily="18" charset="0"/>
              </a:rPr>
              <a:t> les </a:t>
            </a:r>
            <a:r>
              <a:rPr lang="fr-FR" sz="1800" dirty="0" err="1">
                <a:effectLst/>
                <a:latin typeface="Times New Roman" panose="02020603050405020304" pitchFamily="18" charset="0"/>
                <a:ea typeface="Times New Roman" panose="02020603050405020304" pitchFamily="18" charset="0"/>
              </a:rPr>
              <a:t>citoyen</a:t>
            </a:r>
            <a:r>
              <a:rPr lang="fr-FR" sz="1800" dirty="0" err="1">
                <a:effectLst/>
                <a:latin typeface="Cambria Math" panose="02040503050406030204" pitchFamily="18" charset="0"/>
                <a:ea typeface="Times New Roman" panose="02020603050405020304" pitchFamily="18" charset="0"/>
                <a:cs typeface="Cambria Math" panose="02040503050406030204" pitchFamily="18" charset="0"/>
              </a:rPr>
              <a:t>⋅</a:t>
            </a:r>
            <a:r>
              <a:rPr lang="fr-FR" sz="1800" dirty="0" err="1">
                <a:effectLst/>
                <a:latin typeface="Times New Roman" panose="02020603050405020304" pitchFamily="18" charset="0"/>
                <a:ea typeface="Times New Roman" panose="02020603050405020304" pitchFamily="18" charset="0"/>
              </a:rPr>
              <a:t>nes</a:t>
            </a:r>
            <a:r>
              <a:rPr lang="fr-FR" sz="1800" dirty="0">
                <a:effectLst/>
                <a:latin typeface="Times New Roman" panose="02020603050405020304" pitchFamily="18" charset="0"/>
                <a:ea typeface="Times New Roman" panose="02020603050405020304" pitchFamily="18" charset="0"/>
              </a:rPr>
              <a:t> et porte atteinte à notre modèle social.</a:t>
            </a:r>
            <a:endParaRPr lang="fr-FR" sz="1800" dirty="0">
              <a:effectLst/>
              <a:latin typeface="Calibri" panose="020F0502020204030204" pitchFamily="34" charset="0"/>
              <a:ea typeface="Times New Roman" panose="02020603050405020304" pitchFamily="18" charset="0"/>
            </a:endParaRPr>
          </a:p>
          <a:p>
            <a:r>
              <a:rPr lang="fr-FR" sz="1800" dirty="0">
                <a:effectLst/>
                <a:latin typeface="Times New Roman" panose="02020603050405020304" pitchFamily="18" charset="0"/>
                <a:ea typeface="Times New Roman" panose="02020603050405020304" pitchFamily="18" charset="0"/>
              </a:rPr>
              <a:t>Depuis des années maintenant, les rémunérations sont dévalorisées du fait de l’absence d’une politique salariale à la hauteur des enjeux : écrasement des grilles de rémunération, longues périodes de gel de la valeur du point d’indice et insuffisance des mesures ponctuelles de sa revalorisation au regard de l’évolution du coût de la vie. Et le développement et l’augmentation de la part des primes individualisées dans la rémunération des </a:t>
            </a:r>
            <a:r>
              <a:rPr lang="fr-FR" sz="1800" dirty="0" err="1">
                <a:effectLst/>
                <a:latin typeface="Times New Roman" panose="02020603050405020304" pitchFamily="18" charset="0"/>
                <a:ea typeface="Times New Roman" panose="02020603050405020304" pitchFamily="18" charset="0"/>
              </a:rPr>
              <a:t>agent-es</a:t>
            </a:r>
            <a:r>
              <a:rPr lang="fr-FR" sz="1800" dirty="0">
                <a:effectLst/>
                <a:latin typeface="Times New Roman" panose="02020603050405020304" pitchFamily="18" charset="0"/>
                <a:ea typeface="Times New Roman" panose="02020603050405020304" pitchFamily="18" charset="0"/>
              </a:rPr>
              <a:t> publics aggrave les inégalités salariales entre les femmes et les hommes</a:t>
            </a:r>
            <a:endParaRPr lang="fr-FR" dirty="0"/>
          </a:p>
          <a:p>
            <a:endParaRPr lang="fr-FR" dirty="0"/>
          </a:p>
        </p:txBody>
      </p:sp>
      <p:sp>
        <p:nvSpPr>
          <p:cNvPr id="4" name="Espace réservé du numéro de diapositive 3">
            <a:extLst>
              <a:ext uri="{FF2B5EF4-FFF2-40B4-BE49-F238E27FC236}">
                <a16:creationId xmlns:a16="http://schemas.microsoft.com/office/drawing/2014/main" id="{E16281D0-2E30-F3E9-E15A-97093E12F06C}"/>
              </a:ext>
            </a:extLst>
          </p:cNvPr>
          <p:cNvSpPr>
            <a:spLocks noGrp="1"/>
          </p:cNvSpPr>
          <p:nvPr>
            <p:ph type="sldNum" sz="quarter" idx="12"/>
          </p:nvPr>
        </p:nvSpPr>
        <p:spPr/>
        <p:txBody>
          <a:bodyPr/>
          <a:lstStyle/>
          <a:p>
            <a:fld id="{4AD7409B-4553-44EB-9B26-5A3672F0CFC6}" type="slidenum">
              <a:rPr lang="fr-FR" smtClean="0"/>
              <a:t>4</a:t>
            </a:fld>
            <a:endParaRPr lang="fr-FR"/>
          </a:p>
        </p:txBody>
      </p:sp>
      <p:sp>
        <p:nvSpPr>
          <p:cNvPr id="7" name="Rectangle 5">
            <a:extLst>
              <a:ext uri="{FF2B5EF4-FFF2-40B4-BE49-F238E27FC236}">
                <a16:creationId xmlns:a16="http://schemas.microsoft.com/office/drawing/2014/main" id="{B757267F-1DFD-B91F-1593-3286172A0611}"/>
              </a:ext>
            </a:extLst>
          </p:cNvPr>
          <p:cNvSpPr>
            <a:spLocks noChangeArrowheads="1"/>
          </p:cNvSpPr>
          <p:nvPr/>
        </p:nvSpPr>
        <p:spPr bwMode="auto">
          <a:xfrm>
            <a:off x="838200" y="-3206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028" name="Picture 4">
            <a:extLst>
              <a:ext uri="{FF2B5EF4-FFF2-40B4-BE49-F238E27FC236}">
                <a16:creationId xmlns:a16="http://schemas.microsoft.com/office/drawing/2014/main" id="{11CCC64B-16A4-C400-EC0F-C4168D24C0E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38200" y="136525"/>
            <a:ext cx="9842500" cy="16700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5EB8C6FD-BA8C-FEAB-DB59-D4F26819E62F}"/>
              </a:ext>
            </a:extLst>
          </p:cNvPr>
          <p:cNvSpPr>
            <a:spLocks noChangeArrowheads="1"/>
          </p:cNvSpPr>
          <p:nvPr/>
        </p:nvSpPr>
        <p:spPr bwMode="auto">
          <a:xfrm>
            <a:off x="838200" y="1806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4145074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BD0A5E-E7BD-C74D-BEEB-0158513283FF}"/>
              </a:ext>
            </a:extLst>
          </p:cNvPr>
          <p:cNvSpPr>
            <a:spLocks noGrp="1"/>
          </p:cNvSpPr>
          <p:nvPr>
            <p:ph type="title"/>
          </p:nvPr>
        </p:nvSpPr>
        <p:spPr/>
        <p:txBody>
          <a:bodyPr>
            <a:normAutofit/>
          </a:bodyPr>
          <a:lstStyle/>
          <a:p>
            <a:pPr algn="ctr"/>
            <a:r>
              <a:rPr lang="fr-FR" sz="6600" b="1" dirty="0">
                <a:latin typeface="Poppins" panose="00000500000000000000" pitchFamily="2" charset="0"/>
                <a:cs typeface="Poppins" panose="00000500000000000000" pitchFamily="2" charset="0"/>
              </a:rPr>
              <a:t>CONTEXTE</a:t>
            </a:r>
          </a:p>
        </p:txBody>
      </p:sp>
      <p:graphicFrame>
        <p:nvGraphicFramePr>
          <p:cNvPr id="6" name="Espace réservé du contenu 2">
            <a:extLst>
              <a:ext uri="{FF2B5EF4-FFF2-40B4-BE49-F238E27FC236}">
                <a16:creationId xmlns:a16="http://schemas.microsoft.com/office/drawing/2014/main" id="{067DA282-810E-1969-D236-9E134966662A}"/>
              </a:ext>
            </a:extLst>
          </p:cNvPr>
          <p:cNvGraphicFramePr>
            <a:graphicFrameLocks noGrp="1"/>
          </p:cNvGraphicFramePr>
          <p:nvPr>
            <p:ph idx="1"/>
            <p:extLst>
              <p:ext uri="{D42A27DB-BD31-4B8C-83A1-F6EECF244321}">
                <p14:modId xmlns:p14="http://schemas.microsoft.com/office/powerpoint/2010/main" val="284554449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a:extLst>
              <a:ext uri="{FF2B5EF4-FFF2-40B4-BE49-F238E27FC236}">
                <a16:creationId xmlns:a16="http://schemas.microsoft.com/office/drawing/2014/main" id="{E883F34A-37BE-2707-722C-9B82629FD6F7}"/>
              </a:ext>
            </a:extLst>
          </p:cNvPr>
          <p:cNvSpPr>
            <a:spLocks noGrp="1"/>
          </p:cNvSpPr>
          <p:nvPr>
            <p:ph type="sldNum" sz="quarter" idx="12"/>
          </p:nvPr>
        </p:nvSpPr>
        <p:spPr/>
        <p:txBody>
          <a:bodyPr/>
          <a:lstStyle/>
          <a:p>
            <a:fld id="{4AD7409B-4553-44EB-9B26-5A3672F0CFC6}" type="slidenum">
              <a:rPr lang="fr-FR" smtClean="0"/>
              <a:t>5</a:t>
            </a:fld>
            <a:endParaRPr lang="fr-FR"/>
          </a:p>
        </p:txBody>
      </p:sp>
    </p:spTree>
    <p:extLst>
      <p:ext uri="{BB962C8B-B14F-4D97-AF65-F5344CB8AC3E}">
        <p14:creationId xmlns:p14="http://schemas.microsoft.com/office/powerpoint/2010/main" val="1193349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10C9F7-4BB0-85AA-178D-21DC262897C1}"/>
              </a:ext>
            </a:extLst>
          </p:cNvPr>
          <p:cNvSpPr>
            <a:spLocks noGrp="1"/>
          </p:cNvSpPr>
          <p:nvPr>
            <p:ph type="title"/>
          </p:nvPr>
        </p:nvSpPr>
        <p:spPr/>
        <p:txBody>
          <a:bodyPr/>
          <a:lstStyle/>
          <a:p>
            <a:endParaRPr lang="fr-FR"/>
          </a:p>
        </p:txBody>
      </p:sp>
      <p:sp>
        <p:nvSpPr>
          <p:cNvPr id="4" name="Espace réservé du numéro de diapositive 3">
            <a:extLst>
              <a:ext uri="{FF2B5EF4-FFF2-40B4-BE49-F238E27FC236}">
                <a16:creationId xmlns:a16="http://schemas.microsoft.com/office/drawing/2014/main" id="{3989830B-9971-2127-5BC0-26F982855FD7}"/>
              </a:ext>
            </a:extLst>
          </p:cNvPr>
          <p:cNvSpPr>
            <a:spLocks noGrp="1"/>
          </p:cNvSpPr>
          <p:nvPr>
            <p:ph type="sldNum" sz="quarter" idx="12"/>
          </p:nvPr>
        </p:nvSpPr>
        <p:spPr/>
        <p:txBody>
          <a:bodyPr/>
          <a:lstStyle/>
          <a:p>
            <a:fld id="{4AD7409B-4553-44EB-9B26-5A3672F0CFC6}" type="slidenum">
              <a:rPr lang="fr-FR" smtClean="0"/>
              <a:t>6</a:t>
            </a:fld>
            <a:endParaRPr lang="fr-FR"/>
          </a:p>
        </p:txBody>
      </p:sp>
      <p:graphicFrame>
        <p:nvGraphicFramePr>
          <p:cNvPr id="5" name="Espace réservé du contenu 4">
            <a:extLst>
              <a:ext uri="{FF2B5EF4-FFF2-40B4-BE49-F238E27FC236}">
                <a16:creationId xmlns:a16="http://schemas.microsoft.com/office/drawing/2014/main" id="{89A80AED-B114-3072-8301-4C68317A91F3}"/>
              </a:ext>
            </a:extLst>
          </p:cNvPr>
          <p:cNvGraphicFramePr>
            <a:graphicFrameLocks noGrp="1"/>
          </p:cNvGraphicFramePr>
          <p:nvPr>
            <p:ph idx="1"/>
            <p:extLst>
              <p:ext uri="{D42A27DB-BD31-4B8C-83A1-F6EECF244321}">
                <p14:modId xmlns:p14="http://schemas.microsoft.com/office/powerpoint/2010/main" val="2947331490"/>
              </p:ext>
            </p:extLst>
          </p:nvPr>
        </p:nvGraphicFramePr>
        <p:xfrm>
          <a:off x="695739" y="467139"/>
          <a:ext cx="10658061" cy="57098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32237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3835CF-8A61-D6E5-4E75-7A7A1D6DF16D}"/>
              </a:ext>
            </a:extLst>
          </p:cNvPr>
          <p:cNvSpPr>
            <a:spLocks noGrp="1"/>
          </p:cNvSpPr>
          <p:nvPr>
            <p:ph type="title"/>
          </p:nvPr>
        </p:nvSpPr>
        <p:spPr/>
        <p:txBody>
          <a:bodyPr/>
          <a:lstStyle/>
          <a:p>
            <a:pPr algn="ctr"/>
            <a:r>
              <a:rPr lang="fr-FR" dirty="0"/>
              <a:t>Evolution de l’inflation de 1990 à 2023</a:t>
            </a:r>
          </a:p>
        </p:txBody>
      </p:sp>
      <p:sp>
        <p:nvSpPr>
          <p:cNvPr id="4" name="Espace réservé du numéro de diapositive 3">
            <a:extLst>
              <a:ext uri="{FF2B5EF4-FFF2-40B4-BE49-F238E27FC236}">
                <a16:creationId xmlns:a16="http://schemas.microsoft.com/office/drawing/2014/main" id="{3D9861DD-E9AB-2B27-E8EC-79EA13090672}"/>
              </a:ext>
            </a:extLst>
          </p:cNvPr>
          <p:cNvSpPr>
            <a:spLocks noGrp="1"/>
          </p:cNvSpPr>
          <p:nvPr>
            <p:ph type="sldNum" sz="quarter" idx="12"/>
          </p:nvPr>
        </p:nvSpPr>
        <p:spPr/>
        <p:txBody>
          <a:bodyPr/>
          <a:lstStyle/>
          <a:p>
            <a:fld id="{4AD7409B-4553-44EB-9B26-5A3672F0CFC6}" type="slidenum">
              <a:rPr lang="fr-FR" smtClean="0"/>
              <a:t>7</a:t>
            </a:fld>
            <a:endParaRPr lang="fr-FR"/>
          </a:p>
        </p:txBody>
      </p:sp>
      <p:graphicFrame>
        <p:nvGraphicFramePr>
          <p:cNvPr id="5" name="Espace réservé du contenu 4">
            <a:extLst>
              <a:ext uri="{FF2B5EF4-FFF2-40B4-BE49-F238E27FC236}">
                <a16:creationId xmlns:a16="http://schemas.microsoft.com/office/drawing/2014/main" id="{7D70D22F-8F80-025B-7962-85A6EFA2DACE}"/>
              </a:ext>
            </a:extLst>
          </p:cNvPr>
          <p:cNvGraphicFramePr>
            <a:graphicFrameLocks noGrp="1"/>
          </p:cNvGraphicFramePr>
          <p:nvPr>
            <p:ph idx="1"/>
            <p:extLst>
              <p:ext uri="{D42A27DB-BD31-4B8C-83A1-F6EECF244321}">
                <p14:modId xmlns:p14="http://schemas.microsoft.com/office/powerpoint/2010/main" val="3508854664"/>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5893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433D62-A556-E4DB-606C-C7B5C003E24E}"/>
              </a:ext>
            </a:extLst>
          </p:cNvPr>
          <p:cNvSpPr>
            <a:spLocks noGrp="1"/>
          </p:cNvSpPr>
          <p:nvPr>
            <p:ph type="title"/>
          </p:nvPr>
        </p:nvSpPr>
        <p:spPr/>
        <p:txBody>
          <a:bodyPr/>
          <a:lstStyle/>
          <a:p>
            <a:pPr algn="ctr"/>
            <a:r>
              <a:rPr lang="fr-FR" b="1" dirty="0"/>
              <a:t>Evolution salaires/inflation</a:t>
            </a:r>
          </a:p>
        </p:txBody>
      </p:sp>
      <p:sp>
        <p:nvSpPr>
          <p:cNvPr id="4" name="Espace réservé du numéro de diapositive 3">
            <a:extLst>
              <a:ext uri="{FF2B5EF4-FFF2-40B4-BE49-F238E27FC236}">
                <a16:creationId xmlns:a16="http://schemas.microsoft.com/office/drawing/2014/main" id="{D0D08C35-DCB3-6E96-A29A-FA7777490B70}"/>
              </a:ext>
            </a:extLst>
          </p:cNvPr>
          <p:cNvSpPr>
            <a:spLocks noGrp="1"/>
          </p:cNvSpPr>
          <p:nvPr>
            <p:ph type="sldNum" sz="quarter" idx="12"/>
          </p:nvPr>
        </p:nvSpPr>
        <p:spPr/>
        <p:txBody>
          <a:bodyPr/>
          <a:lstStyle/>
          <a:p>
            <a:fld id="{4AD7409B-4553-44EB-9B26-5A3672F0CFC6}" type="slidenum">
              <a:rPr lang="fr-FR" smtClean="0"/>
              <a:t>8</a:t>
            </a:fld>
            <a:endParaRPr lang="fr-FR"/>
          </a:p>
        </p:txBody>
      </p:sp>
      <p:sp>
        <p:nvSpPr>
          <p:cNvPr id="7" name="Espace réservé du contenu 6">
            <a:extLst>
              <a:ext uri="{FF2B5EF4-FFF2-40B4-BE49-F238E27FC236}">
                <a16:creationId xmlns:a16="http://schemas.microsoft.com/office/drawing/2014/main" id="{6CFA4DF2-8AE5-18A0-824C-8F35294C4699}"/>
              </a:ext>
            </a:extLst>
          </p:cNvPr>
          <p:cNvSpPr>
            <a:spLocks noGrp="1"/>
          </p:cNvSpPr>
          <p:nvPr>
            <p:ph idx="1"/>
          </p:nvPr>
        </p:nvSpPr>
        <p:spPr/>
        <p:txBody>
          <a:bodyPr/>
          <a:lstStyle/>
          <a:p>
            <a:endParaRPr lang="fr-FR"/>
          </a:p>
        </p:txBody>
      </p:sp>
      <p:graphicFrame>
        <p:nvGraphicFramePr>
          <p:cNvPr id="8" name="Graphique 7">
            <a:extLst>
              <a:ext uri="{FF2B5EF4-FFF2-40B4-BE49-F238E27FC236}">
                <a16:creationId xmlns:a16="http://schemas.microsoft.com/office/drawing/2014/main" id="{1A1843C9-AF63-616C-7CDA-75890ECB5CD5}"/>
              </a:ext>
            </a:extLst>
          </p:cNvPr>
          <p:cNvGraphicFramePr>
            <a:graphicFrameLocks/>
          </p:cNvGraphicFramePr>
          <p:nvPr>
            <p:extLst>
              <p:ext uri="{D42A27DB-BD31-4B8C-83A1-F6EECF244321}">
                <p14:modId xmlns:p14="http://schemas.microsoft.com/office/powerpoint/2010/main" val="3827466039"/>
              </p:ext>
            </p:extLst>
          </p:nvPr>
        </p:nvGraphicFramePr>
        <p:xfrm>
          <a:off x="838200" y="1470991"/>
          <a:ext cx="10515600" cy="48853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2321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 2">
            <a:extLst>
              <a:ext uri="{FF2B5EF4-FFF2-40B4-BE49-F238E27FC236}">
                <a16:creationId xmlns:a16="http://schemas.microsoft.com/office/drawing/2014/main" id="{33ADF50B-DD3C-36E0-D1E8-A130DFAC7A00}"/>
              </a:ext>
            </a:extLst>
          </p:cNvPr>
          <p:cNvPicPr>
            <a:picLocks noChangeAspect="1"/>
          </p:cNvPicPr>
          <p:nvPr/>
        </p:nvPicPr>
        <p:blipFill rotWithShape="1">
          <a:blip r:embed="rId2"/>
          <a:srcRect t="1634" b="3447"/>
          <a:stretch/>
        </p:blipFill>
        <p:spPr>
          <a:xfrm>
            <a:off x="20" y="1282"/>
            <a:ext cx="12191980" cy="6856718"/>
          </a:xfrm>
          <a:prstGeom prst="rect">
            <a:avLst/>
          </a:prstGeom>
        </p:spPr>
      </p:pic>
      <p:sp>
        <p:nvSpPr>
          <p:cNvPr id="2" name="Espace réservé du numéro de diapositive 1">
            <a:extLst>
              <a:ext uri="{FF2B5EF4-FFF2-40B4-BE49-F238E27FC236}">
                <a16:creationId xmlns:a16="http://schemas.microsoft.com/office/drawing/2014/main" id="{DDEDEEE4-96A0-B76B-680E-ABE02D2366F1}"/>
              </a:ext>
            </a:extLst>
          </p:cNvPr>
          <p:cNvSpPr>
            <a:spLocks noGrp="1"/>
          </p:cNvSpPr>
          <p:nvPr>
            <p:ph type="sldNum" sz="quarter" idx="12"/>
          </p:nvPr>
        </p:nvSpPr>
        <p:spPr>
          <a:xfrm>
            <a:off x="8610600" y="6356350"/>
            <a:ext cx="2743200" cy="365125"/>
          </a:xfrm>
        </p:spPr>
        <p:txBody>
          <a:bodyPr>
            <a:normAutofit/>
          </a:bodyPr>
          <a:lstStyle/>
          <a:p>
            <a:pPr>
              <a:spcAft>
                <a:spcPts val="600"/>
              </a:spcAft>
            </a:pPr>
            <a:fld id="{4AD7409B-4553-44EB-9B26-5A3672F0CFC6}" type="slidenum">
              <a:rPr lang="fr-FR">
                <a:solidFill>
                  <a:srgbClr val="FFFFFF"/>
                </a:solidFill>
              </a:rPr>
              <a:pPr>
                <a:spcAft>
                  <a:spcPts val="600"/>
                </a:spcAft>
              </a:pPr>
              <a:t>9</a:t>
            </a:fld>
            <a:endParaRPr lang="fr-FR">
              <a:solidFill>
                <a:srgbClr val="FFFFFF"/>
              </a:solidFill>
            </a:endParaRPr>
          </a:p>
        </p:txBody>
      </p:sp>
    </p:spTree>
    <p:extLst>
      <p:ext uri="{BB962C8B-B14F-4D97-AF65-F5344CB8AC3E}">
        <p14:creationId xmlns:p14="http://schemas.microsoft.com/office/powerpoint/2010/main" val="88933497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2281</Words>
  <Application>Microsoft Office PowerPoint</Application>
  <PresentationFormat>Grand écran</PresentationFormat>
  <Paragraphs>1013</Paragraphs>
  <Slides>36</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36</vt:i4>
      </vt:variant>
    </vt:vector>
  </HeadingPairs>
  <TitlesOfParts>
    <vt:vector size="46" baseType="lpstr">
      <vt:lpstr>Arial</vt:lpstr>
      <vt:lpstr>Calibri</vt:lpstr>
      <vt:lpstr>Calibri Light</vt:lpstr>
      <vt:lpstr>Cambria Math</vt:lpstr>
      <vt:lpstr>Gill Sans MT</vt:lpstr>
      <vt:lpstr>Poppins</vt:lpstr>
      <vt:lpstr>SourceSansPro-Light</vt:lpstr>
      <vt:lpstr>Times New Roman</vt:lpstr>
      <vt:lpstr>Work Sans</vt:lpstr>
      <vt:lpstr>Thème Office</vt:lpstr>
      <vt:lpstr>informations sur les déroulements des carrières, les primes et la revalorisation de nos métiers et missions </vt:lpstr>
      <vt:lpstr>Les conclusions avant</vt:lpstr>
      <vt:lpstr>Présentation PowerPoint</vt:lpstr>
      <vt:lpstr>Présentation PowerPoint</vt:lpstr>
      <vt:lpstr>CONTEXTE</vt:lpstr>
      <vt:lpstr>Présentation PowerPoint</vt:lpstr>
      <vt:lpstr>Evolution de l’inflation de 1990 à 2023</vt:lpstr>
      <vt:lpstr>Evolution salaires/inflation</vt:lpstr>
      <vt:lpstr>Présentation PowerPoint</vt:lpstr>
      <vt:lpstr>Présentation PowerPoint</vt:lpstr>
      <vt:lpstr>Présentation PowerPoint</vt:lpstr>
      <vt:lpstr>Chgt de la classe normale après PPCR</vt:lpstr>
      <vt:lpstr>Evolution des débouchés de carrière après PPCR</vt:lpstr>
      <vt:lpstr>La carrière dans le premier grade</vt:lpstr>
      <vt:lpstr>Présentation PowerPoint</vt:lpstr>
      <vt:lpstr>Accès à la hors-classe</vt:lpstr>
      <vt:lpstr>MESURES SOCLE des mesures de carrières </vt:lpstr>
      <vt:lpstr>Quels gains pour la hors classe ? </vt:lpstr>
      <vt:lpstr>Présentation PowerPoint</vt:lpstr>
      <vt:lpstr>Quels gains pour la hors classe PEPS ? </vt:lpstr>
      <vt:lpstr>Quels gains pour la hors classe agrégés ? </vt:lpstr>
      <vt:lpstr>MESURES SOCLE des mesures de carrières </vt:lpstr>
      <vt:lpstr>Quel accès à la classe exceptionnelle ? </vt:lpstr>
      <vt:lpstr>Quel accès à la classe exceptionnelle </vt:lpstr>
      <vt:lpstr>Présentation PowerPoint</vt:lpstr>
      <vt:lpstr>Quels gains pour la classe exceptionnelle ? </vt:lpstr>
      <vt:lpstr>Ordre de promotion à la classe exceptionnelle</vt:lpstr>
      <vt:lpstr>Quels gains pour la classe exceptionnelle ? </vt:lpstr>
      <vt:lpstr>MESURES SOCLE des mesures de carrières </vt:lpstr>
      <vt:lpstr>Quels gains pour l’échelon spécial? </vt:lpstr>
      <vt:lpstr>Quels gains pour l’échelon spécial? </vt:lpstr>
      <vt:lpstr>Quels gains pour l’échelon spécial? </vt:lpstr>
      <vt:lpstr>MESURES SOCLE des mesures de carrières </vt:lpstr>
      <vt:lpstr>Revendications indemnitaires</vt:lpstr>
      <vt:lpstr>Quelques idées à retenir</vt:lpstr>
      <vt:lpstr>Quelques idées à retenir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ANNONCES SALARIALES  Quelle activité syndicale ? </dc:title>
  <dc:creator>coralie</dc:creator>
  <cp:lastModifiedBy>benoit chaisy</cp:lastModifiedBy>
  <cp:revision>15</cp:revision>
  <dcterms:created xsi:type="dcterms:W3CDTF">2023-05-10T14:56:05Z</dcterms:created>
  <dcterms:modified xsi:type="dcterms:W3CDTF">2023-10-13T16:11:53Z</dcterms:modified>
</cp:coreProperties>
</file>