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83" r:id="rId5"/>
    <p:sldId id="260" r:id="rId6"/>
    <p:sldId id="261" r:id="rId7"/>
    <p:sldId id="277" r:id="rId8"/>
    <p:sldId id="281" r:id="rId9"/>
    <p:sldId id="263" r:id="rId10"/>
    <p:sldId id="272" r:id="rId11"/>
    <p:sldId id="265" r:id="rId12"/>
    <p:sldId id="273" r:id="rId13"/>
    <p:sldId id="271" r:id="rId14"/>
    <p:sldId id="264" r:id="rId15"/>
    <p:sldId id="270" r:id="rId16"/>
    <p:sldId id="284" r:id="rId17"/>
    <p:sldId id="267" r:id="rId18"/>
    <p:sldId id="274" r:id="rId19"/>
    <p:sldId id="262" r:id="rId20"/>
    <p:sldId id="266" r:id="rId2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EAF12-2656-4AA2-9B95-75748C3DC50F}" v="51" dt="2023-05-25T17:59:13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chaisy" userId="03bce2ba3f31be03" providerId="LiveId" clId="{3ACEAF12-2656-4AA2-9B95-75748C3DC50F}"/>
    <pc:docChg chg="custSel addSld delSld modSld sldOrd">
      <pc:chgData name="benoit chaisy" userId="03bce2ba3f31be03" providerId="LiveId" clId="{3ACEAF12-2656-4AA2-9B95-75748C3DC50F}" dt="2023-05-25T18:00:18.825" v="1066" actId="47"/>
      <pc:docMkLst>
        <pc:docMk/>
      </pc:docMkLst>
      <pc:sldChg chg="modSp mod">
        <pc:chgData name="benoit chaisy" userId="03bce2ba3f31be03" providerId="LiveId" clId="{3ACEAF12-2656-4AA2-9B95-75748C3DC50F}" dt="2023-05-25T16:07:10.325" v="38" actId="20577"/>
        <pc:sldMkLst>
          <pc:docMk/>
          <pc:sldMk cId="2091123129" sldId="261"/>
        </pc:sldMkLst>
        <pc:spChg chg="mod">
          <ac:chgData name="benoit chaisy" userId="03bce2ba3f31be03" providerId="LiveId" clId="{3ACEAF12-2656-4AA2-9B95-75748C3DC50F}" dt="2023-05-25T16:07:10.325" v="38" actId="20577"/>
          <ac:spMkLst>
            <pc:docMk/>
            <pc:sldMk cId="2091123129" sldId="261"/>
            <ac:spMk id="3" creationId="{FF5DD37F-709A-F73B-CBF5-892BDA933C66}"/>
          </ac:spMkLst>
        </pc:spChg>
      </pc:sldChg>
      <pc:sldChg chg="ord">
        <pc:chgData name="benoit chaisy" userId="03bce2ba3f31be03" providerId="LiveId" clId="{3ACEAF12-2656-4AA2-9B95-75748C3DC50F}" dt="2023-05-25T16:07:57.656" v="40"/>
        <pc:sldMkLst>
          <pc:docMk/>
          <pc:sldMk cId="145382108" sldId="264"/>
        </pc:sldMkLst>
      </pc:sldChg>
      <pc:sldChg chg="modSp">
        <pc:chgData name="benoit chaisy" userId="03bce2ba3f31be03" providerId="LiveId" clId="{3ACEAF12-2656-4AA2-9B95-75748C3DC50F}" dt="2023-05-25T16:25:09.345" v="119" actId="20577"/>
        <pc:sldMkLst>
          <pc:docMk/>
          <pc:sldMk cId="1320090666" sldId="265"/>
        </pc:sldMkLst>
        <pc:graphicFrameChg chg="mod">
          <ac:chgData name="benoit chaisy" userId="03bce2ba3f31be03" providerId="LiveId" clId="{3ACEAF12-2656-4AA2-9B95-75748C3DC50F}" dt="2023-05-25T16:25:09.345" v="119" actId="20577"/>
          <ac:graphicFrameMkLst>
            <pc:docMk/>
            <pc:sldMk cId="1320090666" sldId="265"/>
            <ac:graphicFrameMk id="6" creationId="{50D5FF82-E287-ADD4-6632-8767A54DC675}"/>
          </ac:graphicFrameMkLst>
        </pc:graphicFrameChg>
      </pc:sldChg>
      <pc:sldChg chg="modSp mod">
        <pc:chgData name="benoit chaisy" userId="03bce2ba3f31be03" providerId="LiveId" clId="{3ACEAF12-2656-4AA2-9B95-75748C3DC50F}" dt="2023-05-25T16:08:23.465" v="69" actId="20577"/>
        <pc:sldMkLst>
          <pc:docMk/>
          <pc:sldMk cId="1819314013" sldId="266"/>
        </pc:sldMkLst>
        <pc:spChg chg="mod">
          <ac:chgData name="benoit chaisy" userId="03bce2ba3f31be03" providerId="LiveId" clId="{3ACEAF12-2656-4AA2-9B95-75748C3DC50F}" dt="2023-05-25T16:08:23.465" v="69" actId="20577"/>
          <ac:spMkLst>
            <pc:docMk/>
            <pc:sldMk cId="1819314013" sldId="266"/>
            <ac:spMk id="3" creationId="{F43BEAD7-CB41-FA7B-A1B7-A0529D355BED}"/>
          </ac:spMkLst>
        </pc:spChg>
      </pc:sldChg>
      <pc:sldChg chg="modSp add mod ord">
        <pc:chgData name="benoit chaisy" userId="03bce2ba3f31be03" providerId="LiveId" clId="{3ACEAF12-2656-4AA2-9B95-75748C3DC50F}" dt="2023-05-25T16:25:47.146" v="120" actId="14100"/>
        <pc:sldMkLst>
          <pc:docMk/>
          <pc:sldMk cId="2228770035" sldId="275"/>
        </pc:sldMkLst>
        <pc:picChg chg="mod">
          <ac:chgData name="benoit chaisy" userId="03bce2ba3f31be03" providerId="LiveId" clId="{3ACEAF12-2656-4AA2-9B95-75748C3DC50F}" dt="2023-05-25T16:25:47.146" v="120" actId="14100"/>
          <ac:picMkLst>
            <pc:docMk/>
            <pc:sldMk cId="2228770035" sldId="275"/>
            <ac:picMk id="6" creationId="{F45376C3-94D2-22BC-92A9-C0653763EDDC}"/>
          </ac:picMkLst>
        </pc:picChg>
      </pc:sldChg>
      <pc:sldChg chg="new del ord">
        <pc:chgData name="benoit chaisy" userId="03bce2ba3f31be03" providerId="LiveId" clId="{3ACEAF12-2656-4AA2-9B95-75748C3DC50F}" dt="2023-05-25T18:00:18.825" v="1066" actId="47"/>
        <pc:sldMkLst>
          <pc:docMk/>
          <pc:sldMk cId="4048259150" sldId="276"/>
        </pc:sldMkLst>
      </pc:sldChg>
      <pc:sldChg chg="addSp delSp modSp add mod">
        <pc:chgData name="benoit chaisy" userId="03bce2ba3f31be03" providerId="LiveId" clId="{3ACEAF12-2656-4AA2-9B95-75748C3DC50F}" dt="2023-05-25T17:38:10.733" v="213" actId="255"/>
        <pc:sldMkLst>
          <pc:docMk/>
          <pc:sldMk cId="4186479711" sldId="277"/>
        </pc:sldMkLst>
        <pc:spChg chg="mod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2" creationId="{D1B7724D-2916-295B-C10E-97937BCB96D9}"/>
          </ac:spMkLst>
        </pc:spChg>
        <pc:spChg chg="del mod">
          <ac:chgData name="benoit chaisy" userId="03bce2ba3f31be03" providerId="LiveId" clId="{3ACEAF12-2656-4AA2-9B95-75748C3DC50F}" dt="2023-05-25T17:37:25.729" v="206"/>
          <ac:spMkLst>
            <pc:docMk/>
            <pc:sldMk cId="4186479711" sldId="277"/>
            <ac:spMk id="3" creationId="{FF5DD37F-709A-F73B-CBF5-892BDA933C66}"/>
          </ac:spMkLst>
        </pc:spChg>
        <pc:spChg chg="mod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4" creationId="{52790363-CC6B-1607-C81B-F4F7A2CDE543}"/>
          </ac:spMkLst>
        </pc:spChg>
        <pc:spChg chg="del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9" creationId="{777A147A-9ED8-46B4-8660-1B3C2AA880B5}"/>
          </ac:spMkLst>
        </pc:spChg>
        <pc:spChg chg="del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11" creationId="{5D6C15A0-C087-4593-8414-2B4EC1CDC3DE}"/>
          </ac:spMkLst>
        </pc:spChg>
        <pc:spChg chg="add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16" creationId="{907EF6B7-1338-4443-8C46-6A318D952DFD}"/>
          </ac:spMkLst>
        </pc:spChg>
        <pc:spChg chg="add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18" creationId="{DAAE4CDD-124C-4DCF-9584-B6033B545DD5}"/>
          </ac:spMkLst>
        </pc:spChg>
        <pc:spChg chg="add">
          <ac:chgData name="benoit chaisy" userId="03bce2ba3f31be03" providerId="LiveId" clId="{3ACEAF12-2656-4AA2-9B95-75748C3DC50F}" dt="2023-05-25T17:37:02.317" v="204" actId="26606"/>
          <ac:spMkLst>
            <pc:docMk/>
            <pc:sldMk cId="4186479711" sldId="277"/>
            <ac:spMk id="20" creationId="{081E4A58-353D-44AE-B2FC-2A74E2E400F7}"/>
          </ac:spMkLst>
        </pc:spChg>
        <pc:graphicFrameChg chg="add mod modGraphic">
          <ac:chgData name="benoit chaisy" userId="03bce2ba3f31be03" providerId="LiveId" clId="{3ACEAF12-2656-4AA2-9B95-75748C3DC50F}" dt="2023-05-25T17:38:10.733" v="213" actId="255"/>
          <ac:graphicFrameMkLst>
            <pc:docMk/>
            <pc:sldMk cId="4186479711" sldId="277"/>
            <ac:graphicFrameMk id="5" creationId="{B13C6D50-389C-CEB8-3375-AC50ED28411D}"/>
          </ac:graphicFrameMkLst>
        </pc:graphicFrameChg>
      </pc:sldChg>
      <pc:sldChg chg="addSp delSp modSp add mod">
        <pc:chgData name="benoit chaisy" userId="03bce2ba3f31be03" providerId="LiveId" clId="{3ACEAF12-2656-4AA2-9B95-75748C3DC50F}" dt="2023-05-25T17:42:30.301" v="217" actId="14100"/>
        <pc:sldMkLst>
          <pc:docMk/>
          <pc:sldMk cId="81034368" sldId="278"/>
        </pc:sldMkLst>
        <pc:spChg chg="add mod">
          <ac:chgData name="benoit chaisy" userId="03bce2ba3f31be03" providerId="LiveId" clId="{3ACEAF12-2656-4AA2-9B95-75748C3DC50F}" dt="2023-05-25T17:42:30.301" v="217" actId="14100"/>
          <ac:spMkLst>
            <pc:docMk/>
            <pc:sldMk cId="81034368" sldId="278"/>
            <ac:spMk id="6" creationId="{A1D305E0-767F-C7E9-F559-9FB7AA1275E2}"/>
          </ac:spMkLst>
        </pc:spChg>
        <pc:graphicFrameChg chg="del">
          <ac:chgData name="benoit chaisy" userId="03bce2ba3f31be03" providerId="LiveId" clId="{3ACEAF12-2656-4AA2-9B95-75748C3DC50F}" dt="2023-05-25T17:39:43.226" v="215" actId="478"/>
          <ac:graphicFrameMkLst>
            <pc:docMk/>
            <pc:sldMk cId="81034368" sldId="278"/>
            <ac:graphicFrameMk id="5" creationId="{B13C6D50-389C-CEB8-3375-AC50ED28411D}"/>
          </ac:graphicFrameMkLst>
        </pc:graphicFrameChg>
      </pc:sldChg>
      <pc:sldChg chg="modSp add mod">
        <pc:chgData name="benoit chaisy" userId="03bce2ba3f31be03" providerId="LiveId" clId="{3ACEAF12-2656-4AA2-9B95-75748C3DC50F}" dt="2023-05-25T17:58:34.792" v="1061" actId="20577"/>
        <pc:sldMkLst>
          <pc:docMk/>
          <pc:sldMk cId="3960954844" sldId="279"/>
        </pc:sldMkLst>
        <pc:spChg chg="mod">
          <ac:chgData name="benoit chaisy" userId="03bce2ba3f31be03" providerId="LiveId" clId="{3ACEAF12-2656-4AA2-9B95-75748C3DC50F}" dt="2023-05-25T17:50:36.548" v="252" actId="6549"/>
          <ac:spMkLst>
            <pc:docMk/>
            <pc:sldMk cId="3960954844" sldId="279"/>
            <ac:spMk id="2" creationId="{D1B7724D-2916-295B-C10E-97937BCB96D9}"/>
          </ac:spMkLst>
        </pc:spChg>
        <pc:spChg chg="mod">
          <ac:chgData name="benoit chaisy" userId="03bce2ba3f31be03" providerId="LiveId" clId="{3ACEAF12-2656-4AA2-9B95-75748C3DC50F}" dt="2023-05-25T17:58:34.792" v="1061" actId="20577"/>
          <ac:spMkLst>
            <pc:docMk/>
            <pc:sldMk cId="3960954844" sldId="279"/>
            <ac:spMk id="6" creationId="{A1D305E0-767F-C7E9-F559-9FB7AA1275E2}"/>
          </ac:spMkLst>
        </pc:spChg>
      </pc:sldChg>
      <pc:sldChg chg="new del">
        <pc:chgData name="benoit chaisy" userId="03bce2ba3f31be03" providerId="LiveId" clId="{3ACEAF12-2656-4AA2-9B95-75748C3DC50F}" dt="2023-05-25T18:00:17.980" v="1065" actId="47"/>
        <pc:sldMkLst>
          <pc:docMk/>
          <pc:sldMk cId="96428006" sldId="280"/>
        </pc:sldMkLst>
      </pc:sldChg>
      <pc:sldChg chg="addSp modSp add mod">
        <pc:chgData name="benoit chaisy" userId="03bce2ba3f31be03" providerId="LiveId" clId="{3ACEAF12-2656-4AA2-9B95-75748C3DC50F}" dt="2023-05-25T17:58:04.306" v="988" actId="20577"/>
        <pc:sldMkLst>
          <pc:docMk/>
          <pc:sldMk cId="558548181" sldId="281"/>
        </pc:sldMkLst>
        <pc:spChg chg="mod">
          <ac:chgData name="benoit chaisy" userId="03bce2ba3f31be03" providerId="LiveId" clId="{3ACEAF12-2656-4AA2-9B95-75748C3DC50F}" dt="2023-05-25T17:53:20.250" v="524" actId="20577"/>
          <ac:spMkLst>
            <pc:docMk/>
            <pc:sldMk cId="558548181" sldId="281"/>
            <ac:spMk id="2" creationId="{D1B7724D-2916-295B-C10E-97937BCB96D9}"/>
          </ac:spMkLst>
        </pc:spChg>
        <pc:spChg chg="mod">
          <ac:chgData name="benoit chaisy" userId="03bce2ba3f31be03" providerId="LiveId" clId="{3ACEAF12-2656-4AA2-9B95-75748C3DC50F}" dt="2023-05-25T17:58:04.306" v="988" actId="20577"/>
          <ac:spMkLst>
            <pc:docMk/>
            <pc:sldMk cId="558548181" sldId="281"/>
            <ac:spMk id="6" creationId="{A1D305E0-767F-C7E9-F559-9FB7AA1275E2}"/>
          </ac:spMkLst>
        </pc:spChg>
        <pc:graphicFrameChg chg="add mod">
          <ac:chgData name="benoit chaisy" userId="03bce2ba3f31be03" providerId="LiveId" clId="{3ACEAF12-2656-4AA2-9B95-75748C3DC50F}" dt="2023-05-25T17:53:44.942" v="715" actId="1076"/>
          <ac:graphicFrameMkLst>
            <pc:docMk/>
            <pc:sldMk cId="558548181" sldId="281"/>
            <ac:graphicFrameMk id="3" creationId="{10215068-F540-0FC6-D98F-973366F04DD4}"/>
          </ac:graphicFrameMkLst>
        </pc:graphicFrameChg>
      </pc:sldChg>
      <pc:sldChg chg="delSp modSp add mod">
        <pc:chgData name="benoit chaisy" userId="03bce2ba3f31be03" providerId="LiveId" clId="{3ACEAF12-2656-4AA2-9B95-75748C3DC50F}" dt="2023-05-25T17:59:01.842" v="1064" actId="20577"/>
        <pc:sldMkLst>
          <pc:docMk/>
          <pc:sldMk cId="3476632225" sldId="282"/>
        </pc:sldMkLst>
        <pc:spChg chg="mod">
          <ac:chgData name="benoit chaisy" userId="03bce2ba3f31be03" providerId="LiveId" clId="{3ACEAF12-2656-4AA2-9B95-75748C3DC50F}" dt="2023-05-25T17:59:01.842" v="1064" actId="20577"/>
          <ac:spMkLst>
            <pc:docMk/>
            <pc:sldMk cId="3476632225" sldId="282"/>
            <ac:spMk id="6" creationId="{A1D305E0-767F-C7E9-F559-9FB7AA1275E2}"/>
          </ac:spMkLst>
        </pc:spChg>
        <pc:graphicFrameChg chg="del">
          <ac:chgData name="benoit chaisy" userId="03bce2ba3f31be03" providerId="LiveId" clId="{3ACEAF12-2656-4AA2-9B95-75748C3DC50F}" dt="2023-05-25T17:58:56.940" v="1063" actId="478"/>
          <ac:graphicFrameMkLst>
            <pc:docMk/>
            <pc:sldMk cId="3476632225" sldId="282"/>
            <ac:graphicFrameMk id="3" creationId="{10215068-F540-0FC6-D98F-973366F04DD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B18DE-88F4-4121-A773-3B010A141C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1AF4F8-92A8-4963-BF81-FA8119ACBE5B}">
      <dgm:prSet/>
      <dgm:spPr/>
      <dgm:t>
        <a:bodyPr/>
        <a:lstStyle/>
        <a:p>
          <a:r>
            <a:rPr lang="fr-FR"/>
            <a:t>CONTEXTE </a:t>
          </a:r>
          <a:endParaRPr lang="en-US"/>
        </a:p>
      </dgm:t>
    </dgm:pt>
    <dgm:pt modelId="{F33787BB-E068-42C3-A46A-8A4A90FBC37D}" type="parTrans" cxnId="{DAB23E03-A020-4702-8FFD-6A58E395962B}">
      <dgm:prSet/>
      <dgm:spPr/>
      <dgm:t>
        <a:bodyPr/>
        <a:lstStyle/>
        <a:p>
          <a:endParaRPr lang="en-US"/>
        </a:p>
      </dgm:t>
    </dgm:pt>
    <dgm:pt modelId="{17B11C23-887D-4E55-9059-5F55116AF7BF}" type="sibTrans" cxnId="{DAB23E03-A020-4702-8FFD-6A58E395962B}">
      <dgm:prSet/>
      <dgm:spPr/>
      <dgm:t>
        <a:bodyPr/>
        <a:lstStyle/>
        <a:p>
          <a:endParaRPr lang="en-US"/>
        </a:p>
      </dgm:t>
    </dgm:pt>
    <dgm:pt modelId="{0B808A58-8A46-4F55-B2FA-25CBD181AE4C}">
      <dgm:prSet/>
      <dgm:spPr/>
      <dgm:t>
        <a:bodyPr/>
        <a:lstStyle/>
        <a:p>
          <a:r>
            <a:rPr lang="fr-FR"/>
            <a:t>MESURES SOCLE</a:t>
          </a:r>
          <a:endParaRPr lang="en-US"/>
        </a:p>
      </dgm:t>
    </dgm:pt>
    <dgm:pt modelId="{9F72FD99-46D5-4C95-A942-4CE3C9914B98}" type="parTrans" cxnId="{B6E5D8BE-1C83-42D1-AC98-30D43AFB8327}">
      <dgm:prSet/>
      <dgm:spPr/>
      <dgm:t>
        <a:bodyPr/>
        <a:lstStyle/>
        <a:p>
          <a:endParaRPr lang="en-US"/>
        </a:p>
      </dgm:t>
    </dgm:pt>
    <dgm:pt modelId="{85269A7E-4AFF-43E2-805D-15CD4F26C56D}" type="sibTrans" cxnId="{B6E5D8BE-1C83-42D1-AC98-30D43AFB8327}">
      <dgm:prSet/>
      <dgm:spPr/>
      <dgm:t>
        <a:bodyPr/>
        <a:lstStyle/>
        <a:p>
          <a:endParaRPr lang="en-US"/>
        </a:p>
      </dgm:t>
    </dgm:pt>
    <dgm:pt modelId="{54D14084-6B61-4ECA-B58C-2FC942051B2C}">
      <dgm:prSet/>
      <dgm:spPr/>
      <dgm:t>
        <a:bodyPr/>
        <a:lstStyle/>
        <a:p>
          <a:r>
            <a:rPr lang="fr-FR"/>
            <a:t>MESURES PACTE</a:t>
          </a:r>
          <a:endParaRPr lang="en-US"/>
        </a:p>
      </dgm:t>
    </dgm:pt>
    <dgm:pt modelId="{60FB6A7C-8F28-4622-B488-9D125151DC11}" type="parTrans" cxnId="{5FED3BC0-6175-400E-88A6-89730BFE008F}">
      <dgm:prSet/>
      <dgm:spPr/>
      <dgm:t>
        <a:bodyPr/>
        <a:lstStyle/>
        <a:p>
          <a:endParaRPr lang="en-US"/>
        </a:p>
      </dgm:t>
    </dgm:pt>
    <dgm:pt modelId="{4ED4DE5B-966D-44E1-A7E8-731ED66ACE90}" type="sibTrans" cxnId="{5FED3BC0-6175-400E-88A6-89730BFE008F}">
      <dgm:prSet/>
      <dgm:spPr/>
      <dgm:t>
        <a:bodyPr/>
        <a:lstStyle/>
        <a:p>
          <a:endParaRPr lang="en-US"/>
        </a:p>
      </dgm:t>
    </dgm:pt>
    <dgm:pt modelId="{51DE1A25-96D9-42D9-B235-D9C4E5987AA9}">
      <dgm:prSet/>
      <dgm:spPr/>
      <dgm:t>
        <a:bodyPr/>
        <a:lstStyle/>
        <a:p>
          <a:r>
            <a:rPr lang="fr-FR"/>
            <a:t>ACTIVITE SYNDICALE  </a:t>
          </a:r>
          <a:endParaRPr lang="en-US"/>
        </a:p>
      </dgm:t>
    </dgm:pt>
    <dgm:pt modelId="{72321C1C-1BCF-415D-B1A0-AD80C7324B58}" type="parTrans" cxnId="{4D43A2AF-8F26-4445-B5B4-13CE11D07C51}">
      <dgm:prSet/>
      <dgm:spPr/>
      <dgm:t>
        <a:bodyPr/>
        <a:lstStyle/>
        <a:p>
          <a:endParaRPr lang="en-US"/>
        </a:p>
      </dgm:t>
    </dgm:pt>
    <dgm:pt modelId="{4C1A70F7-7019-4E44-9E5A-6BBDBDE0DEEE}" type="sibTrans" cxnId="{4D43A2AF-8F26-4445-B5B4-13CE11D07C51}">
      <dgm:prSet/>
      <dgm:spPr/>
      <dgm:t>
        <a:bodyPr/>
        <a:lstStyle/>
        <a:p>
          <a:endParaRPr lang="en-US"/>
        </a:p>
      </dgm:t>
    </dgm:pt>
    <dgm:pt modelId="{EA692290-B015-4107-BD3B-925CE2A5D79E}" type="pres">
      <dgm:prSet presAssocID="{320B18DE-88F4-4121-A773-3B010A141C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132E92-C624-41C4-A84B-DFFF62CD1650}" type="pres">
      <dgm:prSet presAssocID="{591AF4F8-92A8-4963-BF81-FA8119ACBE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843BC7-E783-4BA3-AAE8-F4D03248E1C7}" type="pres">
      <dgm:prSet presAssocID="{17B11C23-887D-4E55-9059-5F55116AF7BF}" presName="spacer" presStyleCnt="0"/>
      <dgm:spPr/>
    </dgm:pt>
    <dgm:pt modelId="{F731D64F-385C-450A-838B-D6B8502B9CF6}" type="pres">
      <dgm:prSet presAssocID="{0B808A58-8A46-4F55-B2FA-25CBD181AE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081952-DCFA-47EC-A2B9-97F7E5657CFF}" type="pres">
      <dgm:prSet presAssocID="{85269A7E-4AFF-43E2-805D-15CD4F26C56D}" presName="spacer" presStyleCnt="0"/>
      <dgm:spPr/>
    </dgm:pt>
    <dgm:pt modelId="{2F91A96A-4744-4284-834C-04CD073FD938}" type="pres">
      <dgm:prSet presAssocID="{54D14084-6B61-4ECA-B58C-2FC942051B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8542DC-194D-41D8-B47E-246F2C3F5C69}" type="pres">
      <dgm:prSet presAssocID="{4ED4DE5B-966D-44E1-A7E8-731ED66ACE90}" presName="spacer" presStyleCnt="0"/>
      <dgm:spPr/>
    </dgm:pt>
    <dgm:pt modelId="{99942A16-08A3-41FD-99FE-C61011E953E1}" type="pres">
      <dgm:prSet presAssocID="{51DE1A25-96D9-42D9-B235-D9C4E5987A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ED7350-344E-4D7E-B1EA-5750947DE142}" type="presOf" srcId="{51DE1A25-96D9-42D9-B235-D9C4E5987AA9}" destId="{99942A16-08A3-41FD-99FE-C61011E953E1}" srcOrd="0" destOrd="0" presId="urn:microsoft.com/office/officeart/2005/8/layout/vList2"/>
    <dgm:cxn modelId="{DAB23E03-A020-4702-8FFD-6A58E395962B}" srcId="{320B18DE-88F4-4121-A773-3B010A141C75}" destId="{591AF4F8-92A8-4963-BF81-FA8119ACBE5B}" srcOrd="0" destOrd="0" parTransId="{F33787BB-E068-42C3-A46A-8A4A90FBC37D}" sibTransId="{17B11C23-887D-4E55-9059-5F55116AF7BF}"/>
    <dgm:cxn modelId="{B6E5D8BE-1C83-42D1-AC98-30D43AFB8327}" srcId="{320B18DE-88F4-4121-A773-3B010A141C75}" destId="{0B808A58-8A46-4F55-B2FA-25CBD181AE4C}" srcOrd="1" destOrd="0" parTransId="{9F72FD99-46D5-4C95-A942-4CE3C9914B98}" sibTransId="{85269A7E-4AFF-43E2-805D-15CD4F26C56D}"/>
    <dgm:cxn modelId="{07B71508-8217-47F7-B535-7BA5439F974C}" type="presOf" srcId="{320B18DE-88F4-4121-A773-3B010A141C75}" destId="{EA692290-B015-4107-BD3B-925CE2A5D79E}" srcOrd="0" destOrd="0" presId="urn:microsoft.com/office/officeart/2005/8/layout/vList2"/>
    <dgm:cxn modelId="{5FED3BC0-6175-400E-88A6-89730BFE008F}" srcId="{320B18DE-88F4-4121-A773-3B010A141C75}" destId="{54D14084-6B61-4ECA-B58C-2FC942051B2C}" srcOrd="2" destOrd="0" parTransId="{60FB6A7C-8F28-4622-B488-9D125151DC11}" sibTransId="{4ED4DE5B-966D-44E1-A7E8-731ED66ACE90}"/>
    <dgm:cxn modelId="{D35F872B-AB80-4969-A5B7-CAF2A0BD2CB0}" type="presOf" srcId="{54D14084-6B61-4ECA-B58C-2FC942051B2C}" destId="{2F91A96A-4744-4284-834C-04CD073FD938}" srcOrd="0" destOrd="0" presId="urn:microsoft.com/office/officeart/2005/8/layout/vList2"/>
    <dgm:cxn modelId="{40514E3E-F674-43C8-85F9-ACB989867050}" type="presOf" srcId="{591AF4F8-92A8-4963-BF81-FA8119ACBE5B}" destId="{35132E92-C624-41C4-A84B-DFFF62CD1650}" srcOrd="0" destOrd="0" presId="urn:microsoft.com/office/officeart/2005/8/layout/vList2"/>
    <dgm:cxn modelId="{241C7FE1-FD45-4642-90E2-DBFCC0169490}" type="presOf" srcId="{0B808A58-8A46-4F55-B2FA-25CBD181AE4C}" destId="{F731D64F-385C-450A-838B-D6B8502B9CF6}" srcOrd="0" destOrd="0" presId="urn:microsoft.com/office/officeart/2005/8/layout/vList2"/>
    <dgm:cxn modelId="{4D43A2AF-8F26-4445-B5B4-13CE11D07C51}" srcId="{320B18DE-88F4-4121-A773-3B010A141C75}" destId="{51DE1A25-96D9-42D9-B235-D9C4E5987AA9}" srcOrd="3" destOrd="0" parTransId="{72321C1C-1BCF-415D-B1A0-AD80C7324B58}" sibTransId="{4C1A70F7-7019-4E44-9E5A-6BBDBDE0DEEE}"/>
    <dgm:cxn modelId="{3DC5C747-60B2-4AC2-9D72-2D94F5F440FE}" type="presParOf" srcId="{EA692290-B015-4107-BD3B-925CE2A5D79E}" destId="{35132E92-C624-41C4-A84B-DFFF62CD1650}" srcOrd="0" destOrd="0" presId="urn:microsoft.com/office/officeart/2005/8/layout/vList2"/>
    <dgm:cxn modelId="{588A87F6-D7D2-4B25-A39E-1F5204CF3510}" type="presParOf" srcId="{EA692290-B015-4107-BD3B-925CE2A5D79E}" destId="{88843BC7-E783-4BA3-AAE8-F4D03248E1C7}" srcOrd="1" destOrd="0" presId="urn:microsoft.com/office/officeart/2005/8/layout/vList2"/>
    <dgm:cxn modelId="{447A258B-0B05-4E53-BF69-60DDC38E4459}" type="presParOf" srcId="{EA692290-B015-4107-BD3B-925CE2A5D79E}" destId="{F731D64F-385C-450A-838B-D6B8502B9CF6}" srcOrd="2" destOrd="0" presId="urn:microsoft.com/office/officeart/2005/8/layout/vList2"/>
    <dgm:cxn modelId="{6EA08252-1034-45B8-931C-20E00D6091C6}" type="presParOf" srcId="{EA692290-B015-4107-BD3B-925CE2A5D79E}" destId="{70081952-DCFA-47EC-A2B9-97F7E5657CFF}" srcOrd="3" destOrd="0" presId="urn:microsoft.com/office/officeart/2005/8/layout/vList2"/>
    <dgm:cxn modelId="{97DC3A84-7549-44E3-BFC8-63ECB13DC034}" type="presParOf" srcId="{EA692290-B015-4107-BD3B-925CE2A5D79E}" destId="{2F91A96A-4744-4284-834C-04CD073FD938}" srcOrd="4" destOrd="0" presId="urn:microsoft.com/office/officeart/2005/8/layout/vList2"/>
    <dgm:cxn modelId="{C2659FE4-D7E9-4109-8B99-381217521C8B}" type="presParOf" srcId="{EA692290-B015-4107-BD3B-925CE2A5D79E}" destId="{6D8542DC-194D-41D8-B47E-246F2C3F5C69}" srcOrd="5" destOrd="0" presId="urn:microsoft.com/office/officeart/2005/8/layout/vList2"/>
    <dgm:cxn modelId="{DB45BF23-4152-40B2-B11F-A3EC62560859}" type="presParOf" srcId="{EA692290-B015-4107-BD3B-925CE2A5D79E}" destId="{99942A16-08A3-41FD-99FE-C61011E953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5DEAE-16AA-408A-8207-75871CB819E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3B00B5-2147-4FB2-B1D3-3520ADB09B15}">
      <dgm:prSet/>
      <dgm:spPr/>
      <dgm:t>
        <a:bodyPr/>
        <a:lstStyle/>
        <a:p>
          <a:r>
            <a:rPr lang="en-US" dirty="0" err="1" smtClean="0"/>
            <a:t>Annonce</a:t>
          </a:r>
          <a:r>
            <a:rPr lang="en-US" dirty="0" smtClean="0"/>
            <a:t> des 10% </a:t>
          </a:r>
          <a:r>
            <a:rPr lang="en-US" dirty="0" err="1" smtClean="0"/>
            <a:t>d’augmentation</a:t>
          </a:r>
          <a:r>
            <a:rPr lang="en-US" dirty="0" smtClean="0"/>
            <a:t> (</a:t>
          </a:r>
          <a:r>
            <a:rPr lang="en-US" dirty="0" err="1" smtClean="0"/>
            <a:t>campagne</a:t>
          </a:r>
          <a:r>
            <a:rPr lang="en-US" dirty="0" smtClean="0"/>
            <a:t> </a:t>
          </a:r>
          <a:r>
            <a:rPr lang="en-US" dirty="0" err="1" smtClean="0"/>
            <a:t>présidentielle</a:t>
          </a:r>
          <a:r>
            <a:rPr lang="en-US" dirty="0" smtClean="0"/>
            <a:t>) (</a:t>
          </a:r>
          <a:r>
            <a:rPr lang="en-US" dirty="0" err="1" smtClean="0"/>
            <a:t>bilan</a:t>
          </a:r>
          <a:r>
            <a:rPr lang="en-US" dirty="0" smtClean="0"/>
            <a:t>: </a:t>
          </a:r>
          <a:r>
            <a:rPr lang="en-US" dirty="0" err="1" smtClean="0">
              <a:solidFill>
                <a:srgbClr val="FF0000"/>
              </a:solidFill>
            </a:rPr>
            <a:t>en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moyenne</a:t>
          </a:r>
          <a:r>
            <a:rPr lang="en-US" dirty="0" smtClean="0">
              <a:solidFill>
                <a:srgbClr val="FF0000"/>
              </a:solidFill>
            </a:rPr>
            <a:t> 5 %)</a:t>
          </a:r>
          <a:endParaRPr lang="en-US" dirty="0" smtClean="0">
            <a:solidFill>
              <a:srgbClr val="FF0000"/>
            </a:solidFill>
          </a:endParaRPr>
        </a:p>
        <a:p>
          <a:endParaRPr lang="en-US" dirty="0"/>
        </a:p>
      </dgm:t>
    </dgm:pt>
    <dgm:pt modelId="{3BA1E793-000D-4CA8-BA93-4C11E2B4A384}" type="parTrans" cxnId="{E2497941-9B1A-4FDC-8171-6040EEC9BE20}">
      <dgm:prSet/>
      <dgm:spPr/>
      <dgm:t>
        <a:bodyPr/>
        <a:lstStyle/>
        <a:p>
          <a:endParaRPr lang="en-US"/>
        </a:p>
      </dgm:t>
    </dgm:pt>
    <dgm:pt modelId="{D2F75745-47A2-4538-A801-0B817682B9FF}" type="sibTrans" cxnId="{E2497941-9B1A-4FDC-8171-6040EEC9BE20}">
      <dgm:prSet/>
      <dgm:spPr/>
      <dgm:t>
        <a:bodyPr/>
        <a:lstStyle/>
        <a:p>
          <a:endParaRPr lang="en-US"/>
        </a:p>
      </dgm:t>
    </dgm:pt>
    <dgm:pt modelId="{86291CE6-BA99-4FF8-AD93-568C2548D9B1}">
      <dgm:prSet/>
      <dgm:spPr/>
      <dgm:t>
        <a:bodyPr/>
        <a:lstStyle/>
        <a:p>
          <a:r>
            <a:rPr lang="fr-FR" dirty="0" smtClean="0"/>
            <a:t>SOCLE (partie indemnitaire/ partie carrière)</a:t>
          </a:r>
          <a:endParaRPr lang="en-US" dirty="0"/>
        </a:p>
      </dgm:t>
    </dgm:pt>
    <dgm:pt modelId="{36C6D64A-4EE5-4068-9D3F-098D27D3E848}" type="parTrans" cxnId="{4E2F7B08-532E-4479-8060-FE726F9DD610}">
      <dgm:prSet/>
      <dgm:spPr/>
      <dgm:t>
        <a:bodyPr/>
        <a:lstStyle/>
        <a:p>
          <a:endParaRPr lang="en-US"/>
        </a:p>
      </dgm:t>
    </dgm:pt>
    <dgm:pt modelId="{5A53D60C-A53D-440B-80C1-F201B737CA09}" type="sibTrans" cxnId="{4E2F7B08-532E-4479-8060-FE726F9DD610}">
      <dgm:prSet/>
      <dgm:spPr/>
      <dgm:t>
        <a:bodyPr/>
        <a:lstStyle/>
        <a:p>
          <a:endParaRPr lang="en-US"/>
        </a:p>
      </dgm:t>
    </dgm:pt>
    <dgm:pt modelId="{593F179F-4876-420D-AD27-35044038F858}">
      <dgm:prSet/>
      <dgm:spPr/>
      <dgm:t>
        <a:bodyPr/>
        <a:lstStyle/>
        <a:p>
          <a:r>
            <a:rPr lang="fr-FR" dirty="0" smtClean="0"/>
            <a:t>PACTE (pour </a:t>
          </a:r>
          <a:r>
            <a:rPr lang="fr-FR" dirty="0" err="1" smtClean="0"/>
            <a:t>clg</a:t>
          </a:r>
          <a:r>
            <a:rPr lang="fr-FR" dirty="0" smtClean="0"/>
            <a:t>, </a:t>
          </a:r>
          <a:r>
            <a:rPr lang="fr-FR" dirty="0" err="1" smtClean="0"/>
            <a:t>lyc</a:t>
          </a:r>
          <a:r>
            <a:rPr lang="fr-FR" dirty="0" smtClean="0"/>
            <a:t>/ Pacte LP)</a:t>
          </a:r>
          <a:endParaRPr lang="en-US" dirty="0"/>
        </a:p>
      </dgm:t>
    </dgm:pt>
    <dgm:pt modelId="{7477E53E-F54A-42A0-850A-EC795A65C6B4}" type="parTrans" cxnId="{BB736863-6D75-4C81-85A0-33BDDF983003}">
      <dgm:prSet/>
      <dgm:spPr/>
      <dgm:t>
        <a:bodyPr/>
        <a:lstStyle/>
        <a:p>
          <a:endParaRPr lang="en-US"/>
        </a:p>
      </dgm:t>
    </dgm:pt>
    <dgm:pt modelId="{D0CA75A4-F536-4835-819B-384764644FF5}" type="sibTrans" cxnId="{BB736863-6D75-4C81-85A0-33BDDF983003}">
      <dgm:prSet/>
      <dgm:spPr/>
      <dgm:t>
        <a:bodyPr/>
        <a:lstStyle/>
        <a:p>
          <a:endParaRPr lang="en-US"/>
        </a:p>
      </dgm:t>
    </dgm:pt>
    <dgm:pt modelId="{5BEB407A-C068-4D90-916F-B34B4BFB9DFE}" type="pres">
      <dgm:prSet presAssocID="{E515DEAE-16AA-408A-8207-75871CB819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FCFDEC1-107C-4230-ABA4-821A7F16F352}" type="pres">
      <dgm:prSet presAssocID="{E03B00B5-2147-4FB2-B1D3-3520ADB09B15}" presName="thickLine" presStyleLbl="alignNode1" presStyleIdx="0" presStyleCnt="3"/>
      <dgm:spPr/>
    </dgm:pt>
    <dgm:pt modelId="{6185DF53-4F59-49E5-904A-D5C5BA0F4E93}" type="pres">
      <dgm:prSet presAssocID="{E03B00B5-2147-4FB2-B1D3-3520ADB09B15}" presName="horz1" presStyleCnt="0"/>
      <dgm:spPr/>
    </dgm:pt>
    <dgm:pt modelId="{846E86FC-0E7D-4F1C-B031-D87CD04831F8}" type="pres">
      <dgm:prSet presAssocID="{E03B00B5-2147-4FB2-B1D3-3520ADB09B15}" presName="tx1" presStyleLbl="revTx" presStyleIdx="0" presStyleCnt="3"/>
      <dgm:spPr/>
      <dgm:t>
        <a:bodyPr/>
        <a:lstStyle/>
        <a:p>
          <a:endParaRPr lang="fr-FR"/>
        </a:p>
      </dgm:t>
    </dgm:pt>
    <dgm:pt modelId="{7B8D6AFB-6185-4354-BA18-F8DEA3023DFD}" type="pres">
      <dgm:prSet presAssocID="{E03B00B5-2147-4FB2-B1D3-3520ADB09B15}" presName="vert1" presStyleCnt="0"/>
      <dgm:spPr/>
    </dgm:pt>
    <dgm:pt modelId="{4110F8E8-1179-45AD-B66E-3094A1787FB2}" type="pres">
      <dgm:prSet presAssocID="{86291CE6-BA99-4FF8-AD93-568C2548D9B1}" presName="thickLine" presStyleLbl="alignNode1" presStyleIdx="1" presStyleCnt="3"/>
      <dgm:spPr/>
    </dgm:pt>
    <dgm:pt modelId="{294FBDCB-D5D2-440D-AA7F-4A4612B9A796}" type="pres">
      <dgm:prSet presAssocID="{86291CE6-BA99-4FF8-AD93-568C2548D9B1}" presName="horz1" presStyleCnt="0"/>
      <dgm:spPr/>
    </dgm:pt>
    <dgm:pt modelId="{03B780B5-F252-46C6-BB4E-6FAC336240A5}" type="pres">
      <dgm:prSet presAssocID="{86291CE6-BA99-4FF8-AD93-568C2548D9B1}" presName="tx1" presStyleLbl="revTx" presStyleIdx="1" presStyleCnt="3"/>
      <dgm:spPr/>
      <dgm:t>
        <a:bodyPr/>
        <a:lstStyle/>
        <a:p>
          <a:endParaRPr lang="fr-FR"/>
        </a:p>
      </dgm:t>
    </dgm:pt>
    <dgm:pt modelId="{0A523EF3-D3F0-45E6-BD61-274584D87B13}" type="pres">
      <dgm:prSet presAssocID="{86291CE6-BA99-4FF8-AD93-568C2548D9B1}" presName="vert1" presStyleCnt="0"/>
      <dgm:spPr/>
    </dgm:pt>
    <dgm:pt modelId="{F8A1F77B-FC8B-4B82-B8DC-117071B17CA2}" type="pres">
      <dgm:prSet presAssocID="{593F179F-4876-420D-AD27-35044038F858}" presName="thickLine" presStyleLbl="alignNode1" presStyleIdx="2" presStyleCnt="3"/>
      <dgm:spPr/>
    </dgm:pt>
    <dgm:pt modelId="{97D89AF5-3CBC-4724-8AEC-4CA7A74B77F7}" type="pres">
      <dgm:prSet presAssocID="{593F179F-4876-420D-AD27-35044038F858}" presName="horz1" presStyleCnt="0"/>
      <dgm:spPr/>
    </dgm:pt>
    <dgm:pt modelId="{F3199459-D8EC-4542-B923-2F9EA2DBDDE5}" type="pres">
      <dgm:prSet presAssocID="{593F179F-4876-420D-AD27-35044038F858}" presName="tx1" presStyleLbl="revTx" presStyleIdx="2" presStyleCnt="3"/>
      <dgm:spPr/>
      <dgm:t>
        <a:bodyPr/>
        <a:lstStyle/>
        <a:p>
          <a:endParaRPr lang="fr-FR"/>
        </a:p>
      </dgm:t>
    </dgm:pt>
    <dgm:pt modelId="{4125C616-FD50-4970-8FBF-33A39633D232}" type="pres">
      <dgm:prSet presAssocID="{593F179F-4876-420D-AD27-35044038F858}" presName="vert1" presStyleCnt="0"/>
      <dgm:spPr/>
    </dgm:pt>
  </dgm:ptLst>
  <dgm:cxnLst>
    <dgm:cxn modelId="{36C50D5E-D43F-4879-8001-32ACF1DC0633}" type="presOf" srcId="{E03B00B5-2147-4FB2-B1D3-3520ADB09B15}" destId="{846E86FC-0E7D-4F1C-B031-D87CD04831F8}" srcOrd="0" destOrd="0" presId="urn:microsoft.com/office/officeart/2008/layout/LinedList"/>
    <dgm:cxn modelId="{E2497941-9B1A-4FDC-8171-6040EEC9BE20}" srcId="{E515DEAE-16AA-408A-8207-75871CB819E5}" destId="{E03B00B5-2147-4FB2-B1D3-3520ADB09B15}" srcOrd="0" destOrd="0" parTransId="{3BA1E793-000D-4CA8-BA93-4C11E2B4A384}" sibTransId="{D2F75745-47A2-4538-A801-0B817682B9FF}"/>
    <dgm:cxn modelId="{C6C2352D-7B6C-4037-B41E-8655054D7A44}" type="presOf" srcId="{86291CE6-BA99-4FF8-AD93-568C2548D9B1}" destId="{03B780B5-F252-46C6-BB4E-6FAC336240A5}" srcOrd="0" destOrd="0" presId="urn:microsoft.com/office/officeart/2008/layout/LinedList"/>
    <dgm:cxn modelId="{AD1E8934-52A4-424D-9811-B3814FFDF362}" type="presOf" srcId="{E515DEAE-16AA-408A-8207-75871CB819E5}" destId="{5BEB407A-C068-4D90-916F-B34B4BFB9DFE}" srcOrd="0" destOrd="0" presId="urn:microsoft.com/office/officeart/2008/layout/LinedList"/>
    <dgm:cxn modelId="{4E2F7B08-532E-4479-8060-FE726F9DD610}" srcId="{E515DEAE-16AA-408A-8207-75871CB819E5}" destId="{86291CE6-BA99-4FF8-AD93-568C2548D9B1}" srcOrd="1" destOrd="0" parTransId="{36C6D64A-4EE5-4068-9D3F-098D27D3E848}" sibTransId="{5A53D60C-A53D-440B-80C1-F201B737CA09}"/>
    <dgm:cxn modelId="{BB736863-6D75-4C81-85A0-33BDDF983003}" srcId="{E515DEAE-16AA-408A-8207-75871CB819E5}" destId="{593F179F-4876-420D-AD27-35044038F858}" srcOrd="2" destOrd="0" parTransId="{7477E53E-F54A-42A0-850A-EC795A65C6B4}" sibTransId="{D0CA75A4-F536-4835-819B-384764644FF5}"/>
    <dgm:cxn modelId="{026CD44F-DADB-4C8E-8CA8-D5D699AA1FDA}" type="presOf" srcId="{593F179F-4876-420D-AD27-35044038F858}" destId="{F3199459-D8EC-4542-B923-2F9EA2DBDDE5}" srcOrd="0" destOrd="0" presId="urn:microsoft.com/office/officeart/2008/layout/LinedList"/>
    <dgm:cxn modelId="{C25B0BA4-0625-449F-9C5A-2A594C1710DC}" type="presParOf" srcId="{5BEB407A-C068-4D90-916F-B34B4BFB9DFE}" destId="{BFCFDEC1-107C-4230-ABA4-821A7F16F352}" srcOrd="0" destOrd="0" presId="urn:microsoft.com/office/officeart/2008/layout/LinedList"/>
    <dgm:cxn modelId="{C82517FC-4E2D-4297-96CD-C251792AA800}" type="presParOf" srcId="{5BEB407A-C068-4D90-916F-B34B4BFB9DFE}" destId="{6185DF53-4F59-49E5-904A-D5C5BA0F4E93}" srcOrd="1" destOrd="0" presId="urn:microsoft.com/office/officeart/2008/layout/LinedList"/>
    <dgm:cxn modelId="{FE4FA0CE-E6B2-4655-BB2E-7F532567E80C}" type="presParOf" srcId="{6185DF53-4F59-49E5-904A-D5C5BA0F4E93}" destId="{846E86FC-0E7D-4F1C-B031-D87CD04831F8}" srcOrd="0" destOrd="0" presId="urn:microsoft.com/office/officeart/2008/layout/LinedList"/>
    <dgm:cxn modelId="{A014403C-2894-4BA0-83F2-22A1CD2D5457}" type="presParOf" srcId="{6185DF53-4F59-49E5-904A-D5C5BA0F4E93}" destId="{7B8D6AFB-6185-4354-BA18-F8DEA3023DFD}" srcOrd="1" destOrd="0" presId="urn:microsoft.com/office/officeart/2008/layout/LinedList"/>
    <dgm:cxn modelId="{8D64382D-0D7C-4490-B5D1-87314C9FA4F5}" type="presParOf" srcId="{5BEB407A-C068-4D90-916F-B34B4BFB9DFE}" destId="{4110F8E8-1179-45AD-B66E-3094A1787FB2}" srcOrd="2" destOrd="0" presId="urn:microsoft.com/office/officeart/2008/layout/LinedList"/>
    <dgm:cxn modelId="{4FBE0836-7F41-4361-9AD9-9565F72EE17E}" type="presParOf" srcId="{5BEB407A-C068-4D90-916F-B34B4BFB9DFE}" destId="{294FBDCB-D5D2-440D-AA7F-4A4612B9A796}" srcOrd="3" destOrd="0" presId="urn:microsoft.com/office/officeart/2008/layout/LinedList"/>
    <dgm:cxn modelId="{1EE76897-6560-429B-A187-B92D5E9423A5}" type="presParOf" srcId="{294FBDCB-D5D2-440D-AA7F-4A4612B9A796}" destId="{03B780B5-F252-46C6-BB4E-6FAC336240A5}" srcOrd="0" destOrd="0" presId="urn:microsoft.com/office/officeart/2008/layout/LinedList"/>
    <dgm:cxn modelId="{7A112AF9-6841-4DFB-BBC3-55BEC9C7CA0E}" type="presParOf" srcId="{294FBDCB-D5D2-440D-AA7F-4A4612B9A796}" destId="{0A523EF3-D3F0-45E6-BD61-274584D87B13}" srcOrd="1" destOrd="0" presId="urn:microsoft.com/office/officeart/2008/layout/LinedList"/>
    <dgm:cxn modelId="{1CBB5378-2CB7-4231-A1B2-90C49BAC9093}" type="presParOf" srcId="{5BEB407A-C068-4D90-916F-B34B4BFB9DFE}" destId="{F8A1F77B-FC8B-4B82-B8DC-117071B17CA2}" srcOrd="4" destOrd="0" presId="urn:microsoft.com/office/officeart/2008/layout/LinedList"/>
    <dgm:cxn modelId="{81C27246-3768-42FF-9CFA-BDD6CBF3D867}" type="presParOf" srcId="{5BEB407A-C068-4D90-916F-B34B4BFB9DFE}" destId="{97D89AF5-3CBC-4724-8AEC-4CA7A74B77F7}" srcOrd="5" destOrd="0" presId="urn:microsoft.com/office/officeart/2008/layout/LinedList"/>
    <dgm:cxn modelId="{6A83B459-7565-41B2-94E4-064DA1D84CE3}" type="presParOf" srcId="{97D89AF5-3CBC-4724-8AEC-4CA7A74B77F7}" destId="{F3199459-D8EC-4542-B923-2F9EA2DBDDE5}" srcOrd="0" destOrd="0" presId="urn:microsoft.com/office/officeart/2008/layout/LinedList"/>
    <dgm:cxn modelId="{EE85D2A6-C6E2-443D-A464-F3DC55537DCD}" type="presParOf" srcId="{97D89AF5-3CBC-4724-8AEC-4CA7A74B77F7}" destId="{4125C616-FD50-4970-8FBF-33A39633D2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5DEAE-16AA-408A-8207-75871CB819E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3B00B5-2147-4FB2-B1D3-3520ADB09B15}">
      <dgm:prSet/>
      <dgm:spPr/>
      <dgm:t>
        <a:bodyPr/>
        <a:lstStyle/>
        <a:p>
          <a:r>
            <a:rPr lang="fr-FR" dirty="0"/>
            <a:t>Doublement ISOE et alignement pour les personnels qui ne touchent pas l’ISOE </a:t>
          </a:r>
          <a:endParaRPr lang="en-US" dirty="0"/>
        </a:p>
      </dgm:t>
    </dgm:pt>
    <dgm:pt modelId="{3BA1E793-000D-4CA8-BA93-4C11E2B4A384}" type="parTrans" cxnId="{E2497941-9B1A-4FDC-8171-6040EEC9BE20}">
      <dgm:prSet/>
      <dgm:spPr/>
      <dgm:t>
        <a:bodyPr/>
        <a:lstStyle/>
        <a:p>
          <a:endParaRPr lang="en-US"/>
        </a:p>
      </dgm:t>
    </dgm:pt>
    <dgm:pt modelId="{D2F75745-47A2-4538-A801-0B817682B9FF}" type="sibTrans" cxnId="{E2497941-9B1A-4FDC-8171-6040EEC9BE20}">
      <dgm:prSet/>
      <dgm:spPr/>
      <dgm:t>
        <a:bodyPr/>
        <a:lstStyle/>
        <a:p>
          <a:endParaRPr lang="en-US"/>
        </a:p>
      </dgm:t>
    </dgm:pt>
    <dgm:pt modelId="{3054D802-2BA1-4D3F-A487-11B7AF6980BC}">
      <dgm:prSet/>
      <dgm:spPr/>
      <dgm:t>
        <a:bodyPr/>
        <a:lstStyle/>
        <a:p>
          <a:r>
            <a:rPr lang="fr-FR"/>
            <a:t>Alignement de la prime PP cycle terminal et Bac pro sur PP 3eme </a:t>
          </a:r>
          <a:endParaRPr lang="en-US"/>
        </a:p>
      </dgm:t>
    </dgm:pt>
    <dgm:pt modelId="{88AC0ADE-5024-40A7-B268-39DD53CBD1F9}" type="parTrans" cxnId="{8A3033DA-4589-40ED-A386-C83EA81BECDA}">
      <dgm:prSet/>
      <dgm:spPr/>
      <dgm:t>
        <a:bodyPr/>
        <a:lstStyle/>
        <a:p>
          <a:endParaRPr lang="en-US"/>
        </a:p>
      </dgm:t>
    </dgm:pt>
    <dgm:pt modelId="{771C04E3-0E47-46C2-8370-6D7B649BC757}" type="sibTrans" cxnId="{8A3033DA-4589-40ED-A386-C83EA81BECDA}">
      <dgm:prSet/>
      <dgm:spPr/>
      <dgm:t>
        <a:bodyPr/>
        <a:lstStyle/>
        <a:p>
          <a:endParaRPr lang="en-US"/>
        </a:p>
      </dgm:t>
    </dgm:pt>
    <dgm:pt modelId="{86291CE6-BA99-4FF8-AD93-568C2548D9B1}">
      <dgm:prSet/>
      <dgm:spPr/>
      <dgm:t>
        <a:bodyPr/>
        <a:lstStyle/>
        <a:p>
          <a:r>
            <a:rPr lang="fr-FR" dirty="0"/>
            <a:t>Prime d’attractivité Titulaires et </a:t>
          </a:r>
          <a:r>
            <a:rPr lang="fr-FR" dirty="0" smtClean="0"/>
            <a:t>FSTG </a:t>
          </a:r>
        </a:p>
      </dgm:t>
    </dgm:pt>
    <dgm:pt modelId="{36C6D64A-4EE5-4068-9D3F-098D27D3E848}" type="parTrans" cxnId="{4E2F7B08-532E-4479-8060-FE726F9DD610}">
      <dgm:prSet/>
      <dgm:spPr/>
      <dgm:t>
        <a:bodyPr/>
        <a:lstStyle/>
        <a:p>
          <a:endParaRPr lang="en-US"/>
        </a:p>
      </dgm:t>
    </dgm:pt>
    <dgm:pt modelId="{5A53D60C-A53D-440B-80C1-F201B737CA09}" type="sibTrans" cxnId="{4E2F7B08-532E-4479-8060-FE726F9DD610}">
      <dgm:prSet/>
      <dgm:spPr/>
      <dgm:t>
        <a:bodyPr/>
        <a:lstStyle/>
        <a:p>
          <a:endParaRPr lang="en-US"/>
        </a:p>
      </dgm:t>
    </dgm:pt>
    <dgm:pt modelId="{593F179F-4876-420D-AD27-35044038F858}">
      <dgm:prSet/>
      <dgm:spPr/>
      <dgm:t>
        <a:bodyPr/>
        <a:lstStyle/>
        <a:p>
          <a:r>
            <a:rPr lang="fr-FR"/>
            <a:t>Primes contractuels </a:t>
          </a:r>
          <a:endParaRPr lang="en-US"/>
        </a:p>
      </dgm:t>
    </dgm:pt>
    <dgm:pt modelId="{7477E53E-F54A-42A0-850A-EC795A65C6B4}" type="parTrans" cxnId="{BB736863-6D75-4C81-85A0-33BDDF983003}">
      <dgm:prSet/>
      <dgm:spPr/>
      <dgm:t>
        <a:bodyPr/>
        <a:lstStyle/>
        <a:p>
          <a:endParaRPr lang="en-US"/>
        </a:p>
      </dgm:t>
    </dgm:pt>
    <dgm:pt modelId="{D0CA75A4-F536-4835-819B-384764644FF5}" type="sibTrans" cxnId="{BB736863-6D75-4C81-85A0-33BDDF983003}">
      <dgm:prSet/>
      <dgm:spPr/>
      <dgm:t>
        <a:bodyPr/>
        <a:lstStyle/>
        <a:p>
          <a:endParaRPr lang="en-US"/>
        </a:p>
      </dgm:t>
    </dgm:pt>
    <dgm:pt modelId="{5BEB407A-C068-4D90-916F-B34B4BFB9DFE}" type="pres">
      <dgm:prSet presAssocID="{E515DEAE-16AA-408A-8207-75871CB819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FCFDEC1-107C-4230-ABA4-821A7F16F352}" type="pres">
      <dgm:prSet presAssocID="{E03B00B5-2147-4FB2-B1D3-3520ADB09B15}" presName="thickLine" presStyleLbl="alignNode1" presStyleIdx="0" presStyleCnt="4"/>
      <dgm:spPr/>
    </dgm:pt>
    <dgm:pt modelId="{6185DF53-4F59-49E5-904A-D5C5BA0F4E93}" type="pres">
      <dgm:prSet presAssocID="{E03B00B5-2147-4FB2-B1D3-3520ADB09B15}" presName="horz1" presStyleCnt="0"/>
      <dgm:spPr/>
    </dgm:pt>
    <dgm:pt modelId="{846E86FC-0E7D-4F1C-B031-D87CD04831F8}" type="pres">
      <dgm:prSet presAssocID="{E03B00B5-2147-4FB2-B1D3-3520ADB09B15}" presName="tx1" presStyleLbl="revTx" presStyleIdx="0" presStyleCnt="4"/>
      <dgm:spPr/>
      <dgm:t>
        <a:bodyPr/>
        <a:lstStyle/>
        <a:p>
          <a:endParaRPr lang="fr-FR"/>
        </a:p>
      </dgm:t>
    </dgm:pt>
    <dgm:pt modelId="{7B8D6AFB-6185-4354-BA18-F8DEA3023DFD}" type="pres">
      <dgm:prSet presAssocID="{E03B00B5-2147-4FB2-B1D3-3520ADB09B15}" presName="vert1" presStyleCnt="0"/>
      <dgm:spPr/>
    </dgm:pt>
    <dgm:pt modelId="{16231707-9760-4DA6-A8B4-0BA23A7B4B43}" type="pres">
      <dgm:prSet presAssocID="{3054D802-2BA1-4D3F-A487-11B7AF6980BC}" presName="thickLine" presStyleLbl="alignNode1" presStyleIdx="1" presStyleCnt="4"/>
      <dgm:spPr/>
    </dgm:pt>
    <dgm:pt modelId="{878A7850-A2D3-4406-84B8-55AB630F8D32}" type="pres">
      <dgm:prSet presAssocID="{3054D802-2BA1-4D3F-A487-11B7AF6980BC}" presName="horz1" presStyleCnt="0"/>
      <dgm:spPr/>
    </dgm:pt>
    <dgm:pt modelId="{83933510-B088-48B4-BE2D-68B8A11F6C09}" type="pres">
      <dgm:prSet presAssocID="{3054D802-2BA1-4D3F-A487-11B7AF6980BC}" presName="tx1" presStyleLbl="revTx" presStyleIdx="1" presStyleCnt="4"/>
      <dgm:spPr/>
      <dgm:t>
        <a:bodyPr/>
        <a:lstStyle/>
        <a:p>
          <a:endParaRPr lang="fr-FR"/>
        </a:p>
      </dgm:t>
    </dgm:pt>
    <dgm:pt modelId="{4524AD23-6386-4F76-B053-08C1A0CCF59C}" type="pres">
      <dgm:prSet presAssocID="{3054D802-2BA1-4D3F-A487-11B7AF6980BC}" presName="vert1" presStyleCnt="0"/>
      <dgm:spPr/>
    </dgm:pt>
    <dgm:pt modelId="{4110F8E8-1179-45AD-B66E-3094A1787FB2}" type="pres">
      <dgm:prSet presAssocID="{86291CE6-BA99-4FF8-AD93-568C2548D9B1}" presName="thickLine" presStyleLbl="alignNode1" presStyleIdx="2" presStyleCnt="4"/>
      <dgm:spPr/>
    </dgm:pt>
    <dgm:pt modelId="{294FBDCB-D5D2-440D-AA7F-4A4612B9A796}" type="pres">
      <dgm:prSet presAssocID="{86291CE6-BA99-4FF8-AD93-568C2548D9B1}" presName="horz1" presStyleCnt="0"/>
      <dgm:spPr/>
    </dgm:pt>
    <dgm:pt modelId="{03B780B5-F252-46C6-BB4E-6FAC336240A5}" type="pres">
      <dgm:prSet presAssocID="{86291CE6-BA99-4FF8-AD93-568C2548D9B1}" presName="tx1" presStyleLbl="revTx" presStyleIdx="2" presStyleCnt="4"/>
      <dgm:spPr/>
      <dgm:t>
        <a:bodyPr/>
        <a:lstStyle/>
        <a:p>
          <a:endParaRPr lang="fr-FR"/>
        </a:p>
      </dgm:t>
    </dgm:pt>
    <dgm:pt modelId="{0A523EF3-D3F0-45E6-BD61-274584D87B13}" type="pres">
      <dgm:prSet presAssocID="{86291CE6-BA99-4FF8-AD93-568C2548D9B1}" presName="vert1" presStyleCnt="0"/>
      <dgm:spPr/>
    </dgm:pt>
    <dgm:pt modelId="{F8A1F77B-FC8B-4B82-B8DC-117071B17CA2}" type="pres">
      <dgm:prSet presAssocID="{593F179F-4876-420D-AD27-35044038F858}" presName="thickLine" presStyleLbl="alignNode1" presStyleIdx="3" presStyleCnt="4"/>
      <dgm:spPr/>
    </dgm:pt>
    <dgm:pt modelId="{97D89AF5-3CBC-4724-8AEC-4CA7A74B77F7}" type="pres">
      <dgm:prSet presAssocID="{593F179F-4876-420D-AD27-35044038F858}" presName="horz1" presStyleCnt="0"/>
      <dgm:spPr/>
    </dgm:pt>
    <dgm:pt modelId="{F3199459-D8EC-4542-B923-2F9EA2DBDDE5}" type="pres">
      <dgm:prSet presAssocID="{593F179F-4876-420D-AD27-35044038F858}" presName="tx1" presStyleLbl="revTx" presStyleIdx="3" presStyleCnt="4"/>
      <dgm:spPr/>
      <dgm:t>
        <a:bodyPr/>
        <a:lstStyle/>
        <a:p>
          <a:endParaRPr lang="fr-FR"/>
        </a:p>
      </dgm:t>
    </dgm:pt>
    <dgm:pt modelId="{4125C616-FD50-4970-8FBF-33A39633D232}" type="pres">
      <dgm:prSet presAssocID="{593F179F-4876-420D-AD27-35044038F858}" presName="vert1" presStyleCnt="0"/>
      <dgm:spPr/>
    </dgm:pt>
  </dgm:ptLst>
  <dgm:cxnLst>
    <dgm:cxn modelId="{66C72171-FD7C-4D4C-91F6-7324E060658F}" type="presOf" srcId="{593F179F-4876-420D-AD27-35044038F858}" destId="{F3199459-D8EC-4542-B923-2F9EA2DBDDE5}" srcOrd="0" destOrd="0" presId="urn:microsoft.com/office/officeart/2008/layout/LinedList"/>
    <dgm:cxn modelId="{E2497941-9B1A-4FDC-8171-6040EEC9BE20}" srcId="{E515DEAE-16AA-408A-8207-75871CB819E5}" destId="{E03B00B5-2147-4FB2-B1D3-3520ADB09B15}" srcOrd="0" destOrd="0" parTransId="{3BA1E793-000D-4CA8-BA93-4C11E2B4A384}" sibTransId="{D2F75745-47A2-4538-A801-0B817682B9FF}"/>
    <dgm:cxn modelId="{8A3033DA-4589-40ED-A386-C83EA81BECDA}" srcId="{E515DEAE-16AA-408A-8207-75871CB819E5}" destId="{3054D802-2BA1-4D3F-A487-11B7AF6980BC}" srcOrd="1" destOrd="0" parTransId="{88AC0ADE-5024-40A7-B268-39DD53CBD1F9}" sibTransId="{771C04E3-0E47-46C2-8370-6D7B649BC757}"/>
    <dgm:cxn modelId="{4E2F7B08-532E-4479-8060-FE726F9DD610}" srcId="{E515DEAE-16AA-408A-8207-75871CB819E5}" destId="{86291CE6-BA99-4FF8-AD93-568C2548D9B1}" srcOrd="2" destOrd="0" parTransId="{36C6D64A-4EE5-4068-9D3F-098D27D3E848}" sibTransId="{5A53D60C-A53D-440B-80C1-F201B737CA09}"/>
    <dgm:cxn modelId="{BB736863-6D75-4C81-85A0-33BDDF983003}" srcId="{E515DEAE-16AA-408A-8207-75871CB819E5}" destId="{593F179F-4876-420D-AD27-35044038F858}" srcOrd="3" destOrd="0" parTransId="{7477E53E-F54A-42A0-850A-EC795A65C6B4}" sibTransId="{D0CA75A4-F536-4835-819B-384764644FF5}"/>
    <dgm:cxn modelId="{C20A3684-F1B1-40E7-81F0-454B8A93E530}" type="presOf" srcId="{E03B00B5-2147-4FB2-B1D3-3520ADB09B15}" destId="{846E86FC-0E7D-4F1C-B031-D87CD04831F8}" srcOrd="0" destOrd="0" presId="urn:microsoft.com/office/officeart/2008/layout/LinedList"/>
    <dgm:cxn modelId="{44ACB4A0-19D7-40B4-BBB9-67A51E0BE75D}" type="presOf" srcId="{86291CE6-BA99-4FF8-AD93-568C2548D9B1}" destId="{03B780B5-F252-46C6-BB4E-6FAC336240A5}" srcOrd="0" destOrd="0" presId="urn:microsoft.com/office/officeart/2008/layout/LinedList"/>
    <dgm:cxn modelId="{90FE3808-3929-4246-9FDD-0702CA8B07FC}" type="presOf" srcId="{E515DEAE-16AA-408A-8207-75871CB819E5}" destId="{5BEB407A-C068-4D90-916F-B34B4BFB9DFE}" srcOrd="0" destOrd="0" presId="urn:microsoft.com/office/officeart/2008/layout/LinedList"/>
    <dgm:cxn modelId="{8F9429C4-06B3-4867-ACD2-6C5A4720C806}" type="presOf" srcId="{3054D802-2BA1-4D3F-A487-11B7AF6980BC}" destId="{83933510-B088-48B4-BE2D-68B8A11F6C09}" srcOrd="0" destOrd="0" presId="urn:microsoft.com/office/officeart/2008/layout/LinedList"/>
    <dgm:cxn modelId="{CDDEDB8E-9543-474F-BFD2-3E8CB82FF7DE}" type="presParOf" srcId="{5BEB407A-C068-4D90-916F-B34B4BFB9DFE}" destId="{BFCFDEC1-107C-4230-ABA4-821A7F16F352}" srcOrd="0" destOrd="0" presId="urn:microsoft.com/office/officeart/2008/layout/LinedList"/>
    <dgm:cxn modelId="{3DCBAA23-FC81-418B-874D-ED6A2487FC1E}" type="presParOf" srcId="{5BEB407A-C068-4D90-916F-B34B4BFB9DFE}" destId="{6185DF53-4F59-49E5-904A-D5C5BA0F4E93}" srcOrd="1" destOrd="0" presId="urn:microsoft.com/office/officeart/2008/layout/LinedList"/>
    <dgm:cxn modelId="{51057F3E-1804-4FB5-9AD0-E66AD43C5928}" type="presParOf" srcId="{6185DF53-4F59-49E5-904A-D5C5BA0F4E93}" destId="{846E86FC-0E7D-4F1C-B031-D87CD04831F8}" srcOrd="0" destOrd="0" presId="urn:microsoft.com/office/officeart/2008/layout/LinedList"/>
    <dgm:cxn modelId="{73FC8840-9438-4F1D-B335-2DD34EA688CC}" type="presParOf" srcId="{6185DF53-4F59-49E5-904A-D5C5BA0F4E93}" destId="{7B8D6AFB-6185-4354-BA18-F8DEA3023DFD}" srcOrd="1" destOrd="0" presId="urn:microsoft.com/office/officeart/2008/layout/LinedList"/>
    <dgm:cxn modelId="{A92D2D3E-2D9E-4D2D-9A02-DB7B55468427}" type="presParOf" srcId="{5BEB407A-C068-4D90-916F-B34B4BFB9DFE}" destId="{16231707-9760-4DA6-A8B4-0BA23A7B4B43}" srcOrd="2" destOrd="0" presId="urn:microsoft.com/office/officeart/2008/layout/LinedList"/>
    <dgm:cxn modelId="{887906E2-53E2-48FC-8EB6-E01F700F699C}" type="presParOf" srcId="{5BEB407A-C068-4D90-916F-B34B4BFB9DFE}" destId="{878A7850-A2D3-4406-84B8-55AB630F8D32}" srcOrd="3" destOrd="0" presId="urn:microsoft.com/office/officeart/2008/layout/LinedList"/>
    <dgm:cxn modelId="{6860734E-702E-4268-B776-813A48A6E3E1}" type="presParOf" srcId="{878A7850-A2D3-4406-84B8-55AB630F8D32}" destId="{83933510-B088-48B4-BE2D-68B8A11F6C09}" srcOrd="0" destOrd="0" presId="urn:microsoft.com/office/officeart/2008/layout/LinedList"/>
    <dgm:cxn modelId="{47C528C4-4FDD-4BF7-96A3-A34772043679}" type="presParOf" srcId="{878A7850-A2D3-4406-84B8-55AB630F8D32}" destId="{4524AD23-6386-4F76-B053-08C1A0CCF59C}" srcOrd="1" destOrd="0" presId="urn:microsoft.com/office/officeart/2008/layout/LinedList"/>
    <dgm:cxn modelId="{0B222FA6-C9AE-4294-A0B0-53A56781D63D}" type="presParOf" srcId="{5BEB407A-C068-4D90-916F-B34B4BFB9DFE}" destId="{4110F8E8-1179-45AD-B66E-3094A1787FB2}" srcOrd="4" destOrd="0" presId="urn:microsoft.com/office/officeart/2008/layout/LinedList"/>
    <dgm:cxn modelId="{368EAE46-37CF-43B4-B64A-3BC3C2E6BA07}" type="presParOf" srcId="{5BEB407A-C068-4D90-916F-B34B4BFB9DFE}" destId="{294FBDCB-D5D2-440D-AA7F-4A4612B9A796}" srcOrd="5" destOrd="0" presId="urn:microsoft.com/office/officeart/2008/layout/LinedList"/>
    <dgm:cxn modelId="{11F255A1-4004-4557-B70A-80F55C1A5471}" type="presParOf" srcId="{294FBDCB-D5D2-440D-AA7F-4A4612B9A796}" destId="{03B780B5-F252-46C6-BB4E-6FAC336240A5}" srcOrd="0" destOrd="0" presId="urn:microsoft.com/office/officeart/2008/layout/LinedList"/>
    <dgm:cxn modelId="{B13D784A-6F71-4F2D-8A52-A12EC9F825CB}" type="presParOf" srcId="{294FBDCB-D5D2-440D-AA7F-4A4612B9A796}" destId="{0A523EF3-D3F0-45E6-BD61-274584D87B13}" srcOrd="1" destOrd="0" presId="urn:microsoft.com/office/officeart/2008/layout/LinedList"/>
    <dgm:cxn modelId="{0A77903E-9587-4796-8B34-1358E0052D78}" type="presParOf" srcId="{5BEB407A-C068-4D90-916F-B34B4BFB9DFE}" destId="{F8A1F77B-FC8B-4B82-B8DC-117071B17CA2}" srcOrd="6" destOrd="0" presId="urn:microsoft.com/office/officeart/2008/layout/LinedList"/>
    <dgm:cxn modelId="{29018F20-6099-4F2E-8B5C-FE4249292CE3}" type="presParOf" srcId="{5BEB407A-C068-4D90-916F-B34B4BFB9DFE}" destId="{97D89AF5-3CBC-4724-8AEC-4CA7A74B77F7}" srcOrd="7" destOrd="0" presId="urn:microsoft.com/office/officeart/2008/layout/LinedList"/>
    <dgm:cxn modelId="{50775360-A4EA-42E1-98AE-0ECF215278B2}" type="presParOf" srcId="{97D89AF5-3CBC-4724-8AEC-4CA7A74B77F7}" destId="{F3199459-D8EC-4542-B923-2F9EA2DBDDE5}" srcOrd="0" destOrd="0" presId="urn:microsoft.com/office/officeart/2008/layout/LinedList"/>
    <dgm:cxn modelId="{658435C2-C759-4BD5-A264-B934027A8FFC}" type="presParOf" srcId="{97D89AF5-3CBC-4724-8AEC-4CA7A74B77F7}" destId="{4125C616-FD50-4970-8FBF-33A39633D2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C0F45-A447-40D4-84A0-9FE9E474C23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3EBDB9-4597-44D7-995F-C2F00A8F46E4}">
      <dgm:prSet/>
      <dgm:spPr/>
      <dgm:t>
        <a:bodyPr/>
        <a:lstStyle/>
        <a:p>
          <a:r>
            <a:rPr lang="fr-FR" dirty="0"/>
            <a:t>Introduction d’une part fonctionnelle de </a:t>
          </a:r>
          <a:r>
            <a:rPr lang="fr-FR" dirty="0" smtClean="0"/>
            <a:t>l’ISOE (indemnitaire et donc non pris en compte pour pension)</a:t>
          </a:r>
          <a:endParaRPr lang="en-US" dirty="0"/>
        </a:p>
      </dgm:t>
    </dgm:pt>
    <dgm:pt modelId="{B54219F6-CBDC-4D69-86A7-014A0CAC1661}" type="parTrans" cxnId="{2D4006A6-760A-48B4-AAF9-486BE2142FA5}">
      <dgm:prSet/>
      <dgm:spPr/>
      <dgm:t>
        <a:bodyPr/>
        <a:lstStyle/>
        <a:p>
          <a:endParaRPr lang="en-US"/>
        </a:p>
      </dgm:t>
    </dgm:pt>
    <dgm:pt modelId="{5E777E2A-B4D4-4CB1-9DCF-25341349A785}" type="sibTrans" cxnId="{2D4006A6-760A-48B4-AAF9-486BE2142FA5}">
      <dgm:prSet/>
      <dgm:spPr/>
      <dgm:t>
        <a:bodyPr/>
        <a:lstStyle/>
        <a:p>
          <a:endParaRPr lang="en-US"/>
        </a:p>
      </dgm:t>
    </dgm:pt>
    <dgm:pt modelId="{466DF300-9E92-4A32-BB6D-068B7BEBBD29}">
      <dgm:prSet/>
      <dgm:spPr/>
      <dgm:t>
        <a:bodyPr/>
        <a:lstStyle/>
        <a:p>
          <a:r>
            <a:rPr lang="fr-FR"/>
            <a:t>Pacte sécable en 3 parts fonctionnelles </a:t>
          </a:r>
          <a:endParaRPr lang="en-US"/>
        </a:p>
      </dgm:t>
    </dgm:pt>
    <dgm:pt modelId="{51306E1F-7983-40E8-918E-A8036365C913}" type="parTrans" cxnId="{814C3B40-5D30-4173-9024-B2CC6E735862}">
      <dgm:prSet/>
      <dgm:spPr/>
      <dgm:t>
        <a:bodyPr/>
        <a:lstStyle/>
        <a:p>
          <a:endParaRPr lang="en-US"/>
        </a:p>
      </dgm:t>
    </dgm:pt>
    <dgm:pt modelId="{B8A55EC9-1190-4970-A065-004EA09F497C}" type="sibTrans" cxnId="{814C3B40-5D30-4173-9024-B2CC6E735862}">
      <dgm:prSet/>
      <dgm:spPr/>
      <dgm:t>
        <a:bodyPr/>
        <a:lstStyle/>
        <a:p>
          <a:endParaRPr lang="en-US"/>
        </a:p>
      </dgm:t>
    </dgm:pt>
    <dgm:pt modelId="{60CFD311-AD9C-4D3B-83FC-93A34AF7C386}">
      <dgm:prSet/>
      <dgm:spPr/>
      <dgm:t>
        <a:bodyPr/>
        <a:lstStyle/>
        <a:p>
          <a:r>
            <a:rPr lang="fr-FR" dirty="0"/>
            <a:t>Une part est sécable en demie part, à partir de la 2eme part pour le second degré (donc on peut faire 1 ; 1,5 ; 2 ; 2,5 ou 3)</a:t>
          </a:r>
          <a:endParaRPr lang="en-US" dirty="0"/>
        </a:p>
      </dgm:t>
    </dgm:pt>
    <dgm:pt modelId="{DE5B81F7-01DB-4110-9FF6-E6D41B2F4B71}" type="parTrans" cxnId="{6E07807E-6E25-4946-B62A-8C2317ABD02E}">
      <dgm:prSet/>
      <dgm:spPr/>
      <dgm:t>
        <a:bodyPr/>
        <a:lstStyle/>
        <a:p>
          <a:endParaRPr lang="en-US"/>
        </a:p>
      </dgm:t>
    </dgm:pt>
    <dgm:pt modelId="{BA2D3930-72CF-42EC-A04E-3AAE2DF9CD9F}" type="sibTrans" cxnId="{6E07807E-6E25-4946-B62A-8C2317ABD02E}">
      <dgm:prSet/>
      <dgm:spPr/>
      <dgm:t>
        <a:bodyPr/>
        <a:lstStyle/>
        <a:p>
          <a:endParaRPr lang="en-US"/>
        </a:p>
      </dgm:t>
    </dgm:pt>
    <dgm:pt modelId="{5FDE1E9A-C25B-4AE1-9958-BCAF99D4FC15}">
      <dgm:prSet/>
      <dgm:spPr/>
      <dgm:t>
        <a:bodyPr/>
        <a:lstStyle/>
        <a:p>
          <a:r>
            <a:rPr lang="fr-FR"/>
            <a:t>Plusieurs types de missions </a:t>
          </a:r>
          <a:endParaRPr lang="en-US"/>
        </a:p>
      </dgm:t>
    </dgm:pt>
    <dgm:pt modelId="{D7EE32F3-1020-4E16-AC16-03B8D243E89E}" type="parTrans" cxnId="{35CE6591-4EC0-4731-9E60-0935F54B9E0A}">
      <dgm:prSet/>
      <dgm:spPr/>
      <dgm:t>
        <a:bodyPr/>
        <a:lstStyle/>
        <a:p>
          <a:endParaRPr lang="en-US"/>
        </a:p>
      </dgm:t>
    </dgm:pt>
    <dgm:pt modelId="{DA6C958D-D208-4A2C-B721-C958664A4353}" type="sibTrans" cxnId="{35CE6591-4EC0-4731-9E60-0935F54B9E0A}">
      <dgm:prSet/>
      <dgm:spPr/>
      <dgm:t>
        <a:bodyPr/>
        <a:lstStyle/>
        <a:p>
          <a:endParaRPr lang="en-US"/>
        </a:p>
      </dgm:t>
    </dgm:pt>
    <dgm:pt modelId="{0C7DF0EA-519D-498C-850D-C069F1F2AACC}" type="pres">
      <dgm:prSet presAssocID="{FDCC0F45-A447-40D4-84A0-9FE9E474C2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4062FBE-510F-45EE-A12D-8C49A57BDD7A}" type="pres">
      <dgm:prSet presAssocID="{A73EBDB9-4597-44D7-995F-C2F00A8F46E4}" presName="thickLine" presStyleLbl="alignNode1" presStyleIdx="0" presStyleCnt="4"/>
      <dgm:spPr/>
    </dgm:pt>
    <dgm:pt modelId="{EDCCC84F-D6E4-4843-B228-122E4CE92548}" type="pres">
      <dgm:prSet presAssocID="{A73EBDB9-4597-44D7-995F-C2F00A8F46E4}" presName="horz1" presStyleCnt="0"/>
      <dgm:spPr/>
    </dgm:pt>
    <dgm:pt modelId="{9C9CA4E7-074D-4458-A7ED-C4007D8362BA}" type="pres">
      <dgm:prSet presAssocID="{A73EBDB9-4597-44D7-995F-C2F00A8F46E4}" presName="tx1" presStyleLbl="revTx" presStyleIdx="0" presStyleCnt="4"/>
      <dgm:spPr/>
      <dgm:t>
        <a:bodyPr/>
        <a:lstStyle/>
        <a:p>
          <a:endParaRPr lang="fr-FR"/>
        </a:p>
      </dgm:t>
    </dgm:pt>
    <dgm:pt modelId="{0904EDC7-2A44-4840-BC51-A9B5BEE23AAD}" type="pres">
      <dgm:prSet presAssocID="{A73EBDB9-4597-44D7-995F-C2F00A8F46E4}" presName="vert1" presStyleCnt="0"/>
      <dgm:spPr/>
    </dgm:pt>
    <dgm:pt modelId="{667CD5C1-1112-43C3-BA55-9C1931287BE1}" type="pres">
      <dgm:prSet presAssocID="{466DF300-9E92-4A32-BB6D-068B7BEBBD29}" presName="thickLine" presStyleLbl="alignNode1" presStyleIdx="1" presStyleCnt="4"/>
      <dgm:spPr/>
    </dgm:pt>
    <dgm:pt modelId="{6C9535D4-711E-4E54-B4C4-637C731018FC}" type="pres">
      <dgm:prSet presAssocID="{466DF300-9E92-4A32-BB6D-068B7BEBBD29}" presName="horz1" presStyleCnt="0"/>
      <dgm:spPr/>
    </dgm:pt>
    <dgm:pt modelId="{C0D381DF-17E0-4D17-B4F2-0716A1B3F0CF}" type="pres">
      <dgm:prSet presAssocID="{466DF300-9E92-4A32-BB6D-068B7BEBBD29}" presName="tx1" presStyleLbl="revTx" presStyleIdx="1" presStyleCnt="4"/>
      <dgm:spPr/>
      <dgm:t>
        <a:bodyPr/>
        <a:lstStyle/>
        <a:p>
          <a:endParaRPr lang="fr-FR"/>
        </a:p>
      </dgm:t>
    </dgm:pt>
    <dgm:pt modelId="{4660F608-7B32-46D5-B03D-260AA3CB2054}" type="pres">
      <dgm:prSet presAssocID="{466DF300-9E92-4A32-BB6D-068B7BEBBD29}" presName="vert1" presStyleCnt="0"/>
      <dgm:spPr/>
    </dgm:pt>
    <dgm:pt modelId="{20A2E2AB-5B6A-4EB1-A1E2-DD47FA857508}" type="pres">
      <dgm:prSet presAssocID="{60CFD311-AD9C-4D3B-83FC-93A34AF7C386}" presName="thickLine" presStyleLbl="alignNode1" presStyleIdx="2" presStyleCnt="4"/>
      <dgm:spPr/>
    </dgm:pt>
    <dgm:pt modelId="{1628D094-4FDA-4CB2-9CCC-FD0EA3DBBDE9}" type="pres">
      <dgm:prSet presAssocID="{60CFD311-AD9C-4D3B-83FC-93A34AF7C386}" presName="horz1" presStyleCnt="0"/>
      <dgm:spPr/>
    </dgm:pt>
    <dgm:pt modelId="{2EE16B86-0B8A-4C15-BE11-B31545355AE6}" type="pres">
      <dgm:prSet presAssocID="{60CFD311-AD9C-4D3B-83FC-93A34AF7C386}" presName="tx1" presStyleLbl="revTx" presStyleIdx="2" presStyleCnt="4"/>
      <dgm:spPr/>
      <dgm:t>
        <a:bodyPr/>
        <a:lstStyle/>
        <a:p>
          <a:endParaRPr lang="fr-FR"/>
        </a:p>
      </dgm:t>
    </dgm:pt>
    <dgm:pt modelId="{618D9A88-A2F6-43BC-A6CF-12F82611E70F}" type="pres">
      <dgm:prSet presAssocID="{60CFD311-AD9C-4D3B-83FC-93A34AF7C386}" presName="vert1" presStyleCnt="0"/>
      <dgm:spPr/>
    </dgm:pt>
    <dgm:pt modelId="{C79EAB8F-6EA4-4CF1-BEB2-1B38A95C88CE}" type="pres">
      <dgm:prSet presAssocID="{5FDE1E9A-C25B-4AE1-9958-BCAF99D4FC15}" presName="thickLine" presStyleLbl="alignNode1" presStyleIdx="3" presStyleCnt="4"/>
      <dgm:spPr/>
    </dgm:pt>
    <dgm:pt modelId="{EF27CD24-A4D2-4181-B367-4144E43DB89D}" type="pres">
      <dgm:prSet presAssocID="{5FDE1E9A-C25B-4AE1-9958-BCAF99D4FC15}" presName="horz1" presStyleCnt="0"/>
      <dgm:spPr/>
    </dgm:pt>
    <dgm:pt modelId="{99C11B77-284B-4C0E-A862-18B16C80C2AB}" type="pres">
      <dgm:prSet presAssocID="{5FDE1E9A-C25B-4AE1-9958-BCAF99D4FC15}" presName="tx1" presStyleLbl="revTx" presStyleIdx="3" presStyleCnt="4"/>
      <dgm:spPr/>
      <dgm:t>
        <a:bodyPr/>
        <a:lstStyle/>
        <a:p>
          <a:endParaRPr lang="fr-FR"/>
        </a:p>
      </dgm:t>
    </dgm:pt>
    <dgm:pt modelId="{04C4AF8F-6C27-4ACC-A612-BAE605D1A68A}" type="pres">
      <dgm:prSet presAssocID="{5FDE1E9A-C25B-4AE1-9958-BCAF99D4FC15}" presName="vert1" presStyleCnt="0"/>
      <dgm:spPr/>
    </dgm:pt>
  </dgm:ptLst>
  <dgm:cxnLst>
    <dgm:cxn modelId="{1892E923-5147-4871-BC52-250FAE100446}" type="presOf" srcId="{5FDE1E9A-C25B-4AE1-9958-BCAF99D4FC15}" destId="{99C11B77-284B-4C0E-A862-18B16C80C2AB}" srcOrd="0" destOrd="0" presId="urn:microsoft.com/office/officeart/2008/layout/LinedList"/>
    <dgm:cxn modelId="{6E07807E-6E25-4946-B62A-8C2317ABD02E}" srcId="{FDCC0F45-A447-40D4-84A0-9FE9E474C23F}" destId="{60CFD311-AD9C-4D3B-83FC-93A34AF7C386}" srcOrd="2" destOrd="0" parTransId="{DE5B81F7-01DB-4110-9FF6-E6D41B2F4B71}" sibTransId="{BA2D3930-72CF-42EC-A04E-3AAE2DF9CD9F}"/>
    <dgm:cxn modelId="{2D4006A6-760A-48B4-AAF9-486BE2142FA5}" srcId="{FDCC0F45-A447-40D4-84A0-9FE9E474C23F}" destId="{A73EBDB9-4597-44D7-995F-C2F00A8F46E4}" srcOrd="0" destOrd="0" parTransId="{B54219F6-CBDC-4D69-86A7-014A0CAC1661}" sibTransId="{5E777E2A-B4D4-4CB1-9DCF-25341349A785}"/>
    <dgm:cxn modelId="{47E6B44F-884C-4D1D-B956-F198376DEE28}" type="presOf" srcId="{60CFD311-AD9C-4D3B-83FC-93A34AF7C386}" destId="{2EE16B86-0B8A-4C15-BE11-B31545355AE6}" srcOrd="0" destOrd="0" presId="urn:microsoft.com/office/officeart/2008/layout/LinedList"/>
    <dgm:cxn modelId="{2771813E-3DFA-4F4B-8DE1-24835CFC618D}" type="presOf" srcId="{466DF300-9E92-4A32-BB6D-068B7BEBBD29}" destId="{C0D381DF-17E0-4D17-B4F2-0716A1B3F0CF}" srcOrd="0" destOrd="0" presId="urn:microsoft.com/office/officeart/2008/layout/LinedList"/>
    <dgm:cxn modelId="{814C3B40-5D30-4173-9024-B2CC6E735862}" srcId="{FDCC0F45-A447-40D4-84A0-9FE9E474C23F}" destId="{466DF300-9E92-4A32-BB6D-068B7BEBBD29}" srcOrd="1" destOrd="0" parTransId="{51306E1F-7983-40E8-918E-A8036365C913}" sibTransId="{B8A55EC9-1190-4970-A065-004EA09F497C}"/>
    <dgm:cxn modelId="{1EE62B83-C477-412D-9AEA-EFA3D375B031}" type="presOf" srcId="{FDCC0F45-A447-40D4-84A0-9FE9E474C23F}" destId="{0C7DF0EA-519D-498C-850D-C069F1F2AACC}" srcOrd="0" destOrd="0" presId="urn:microsoft.com/office/officeart/2008/layout/LinedList"/>
    <dgm:cxn modelId="{07A66BA2-9D78-4D9A-B2E7-412D4ECBB9F5}" type="presOf" srcId="{A73EBDB9-4597-44D7-995F-C2F00A8F46E4}" destId="{9C9CA4E7-074D-4458-A7ED-C4007D8362BA}" srcOrd="0" destOrd="0" presId="urn:microsoft.com/office/officeart/2008/layout/LinedList"/>
    <dgm:cxn modelId="{35CE6591-4EC0-4731-9E60-0935F54B9E0A}" srcId="{FDCC0F45-A447-40D4-84A0-9FE9E474C23F}" destId="{5FDE1E9A-C25B-4AE1-9958-BCAF99D4FC15}" srcOrd="3" destOrd="0" parTransId="{D7EE32F3-1020-4E16-AC16-03B8D243E89E}" sibTransId="{DA6C958D-D208-4A2C-B721-C958664A4353}"/>
    <dgm:cxn modelId="{CF68D94A-FEC6-4DB6-B237-E1A2E9899FD9}" type="presParOf" srcId="{0C7DF0EA-519D-498C-850D-C069F1F2AACC}" destId="{A4062FBE-510F-45EE-A12D-8C49A57BDD7A}" srcOrd="0" destOrd="0" presId="urn:microsoft.com/office/officeart/2008/layout/LinedList"/>
    <dgm:cxn modelId="{F701DBB2-8C10-46F0-9E00-D9A1F36F3B17}" type="presParOf" srcId="{0C7DF0EA-519D-498C-850D-C069F1F2AACC}" destId="{EDCCC84F-D6E4-4843-B228-122E4CE92548}" srcOrd="1" destOrd="0" presId="urn:microsoft.com/office/officeart/2008/layout/LinedList"/>
    <dgm:cxn modelId="{641F6F37-4C41-45DD-8A11-400421948458}" type="presParOf" srcId="{EDCCC84F-D6E4-4843-B228-122E4CE92548}" destId="{9C9CA4E7-074D-4458-A7ED-C4007D8362BA}" srcOrd="0" destOrd="0" presId="urn:microsoft.com/office/officeart/2008/layout/LinedList"/>
    <dgm:cxn modelId="{09419444-C344-4A44-9669-8CD7293E0864}" type="presParOf" srcId="{EDCCC84F-D6E4-4843-B228-122E4CE92548}" destId="{0904EDC7-2A44-4840-BC51-A9B5BEE23AAD}" srcOrd="1" destOrd="0" presId="urn:microsoft.com/office/officeart/2008/layout/LinedList"/>
    <dgm:cxn modelId="{F71DB50A-9566-47CC-8CD4-F2453A7283BE}" type="presParOf" srcId="{0C7DF0EA-519D-498C-850D-C069F1F2AACC}" destId="{667CD5C1-1112-43C3-BA55-9C1931287BE1}" srcOrd="2" destOrd="0" presId="urn:microsoft.com/office/officeart/2008/layout/LinedList"/>
    <dgm:cxn modelId="{52165E5D-F1E3-4DC2-B0CE-560EABD7879E}" type="presParOf" srcId="{0C7DF0EA-519D-498C-850D-C069F1F2AACC}" destId="{6C9535D4-711E-4E54-B4C4-637C731018FC}" srcOrd="3" destOrd="0" presId="urn:microsoft.com/office/officeart/2008/layout/LinedList"/>
    <dgm:cxn modelId="{32F1AA1B-14F9-46B0-93E7-FF30B3A9B13D}" type="presParOf" srcId="{6C9535D4-711E-4E54-B4C4-637C731018FC}" destId="{C0D381DF-17E0-4D17-B4F2-0716A1B3F0CF}" srcOrd="0" destOrd="0" presId="urn:microsoft.com/office/officeart/2008/layout/LinedList"/>
    <dgm:cxn modelId="{5A04129D-0619-45B3-91C7-92C029531A28}" type="presParOf" srcId="{6C9535D4-711E-4E54-B4C4-637C731018FC}" destId="{4660F608-7B32-46D5-B03D-260AA3CB2054}" srcOrd="1" destOrd="0" presId="urn:microsoft.com/office/officeart/2008/layout/LinedList"/>
    <dgm:cxn modelId="{9D1ED7CE-1531-439C-BB85-321AFA0B493E}" type="presParOf" srcId="{0C7DF0EA-519D-498C-850D-C069F1F2AACC}" destId="{20A2E2AB-5B6A-4EB1-A1E2-DD47FA857508}" srcOrd="4" destOrd="0" presId="urn:microsoft.com/office/officeart/2008/layout/LinedList"/>
    <dgm:cxn modelId="{17EB0F8F-BAE3-4618-93CB-BA2A29EBF2D9}" type="presParOf" srcId="{0C7DF0EA-519D-498C-850D-C069F1F2AACC}" destId="{1628D094-4FDA-4CB2-9CCC-FD0EA3DBBDE9}" srcOrd="5" destOrd="0" presId="urn:microsoft.com/office/officeart/2008/layout/LinedList"/>
    <dgm:cxn modelId="{5512CCD0-BD13-4456-8270-39D17B4D6679}" type="presParOf" srcId="{1628D094-4FDA-4CB2-9CCC-FD0EA3DBBDE9}" destId="{2EE16B86-0B8A-4C15-BE11-B31545355AE6}" srcOrd="0" destOrd="0" presId="urn:microsoft.com/office/officeart/2008/layout/LinedList"/>
    <dgm:cxn modelId="{57D96345-2BEA-492E-8A87-07273BDFF984}" type="presParOf" srcId="{1628D094-4FDA-4CB2-9CCC-FD0EA3DBBDE9}" destId="{618D9A88-A2F6-43BC-A6CF-12F82611E70F}" srcOrd="1" destOrd="0" presId="urn:microsoft.com/office/officeart/2008/layout/LinedList"/>
    <dgm:cxn modelId="{B06A02FE-3D3E-4349-A35A-BD86A52D9E33}" type="presParOf" srcId="{0C7DF0EA-519D-498C-850D-C069F1F2AACC}" destId="{C79EAB8F-6EA4-4CF1-BEB2-1B38A95C88CE}" srcOrd="6" destOrd="0" presId="urn:microsoft.com/office/officeart/2008/layout/LinedList"/>
    <dgm:cxn modelId="{9ECEDA47-0C9B-4063-AC30-6BC4F39BCB86}" type="presParOf" srcId="{0C7DF0EA-519D-498C-850D-C069F1F2AACC}" destId="{EF27CD24-A4D2-4181-B367-4144E43DB89D}" srcOrd="7" destOrd="0" presId="urn:microsoft.com/office/officeart/2008/layout/LinedList"/>
    <dgm:cxn modelId="{FB7D074D-5D7F-47A6-9F70-B6E9235C62B1}" type="presParOf" srcId="{EF27CD24-A4D2-4181-B367-4144E43DB89D}" destId="{99C11B77-284B-4C0E-A862-18B16C80C2AB}" srcOrd="0" destOrd="0" presId="urn:microsoft.com/office/officeart/2008/layout/LinedList"/>
    <dgm:cxn modelId="{0E435FA9-2DFB-4AA0-B570-87BEE87C294B}" type="presParOf" srcId="{EF27CD24-A4D2-4181-B367-4144E43DB89D}" destId="{04C4AF8F-6C27-4ACC-A612-BAE605D1A6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8A052-466D-4FDC-A210-43D317B479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8B8931-D4C3-46BF-984F-445CEC43440A}">
      <dgm:prSet/>
      <dgm:spPr/>
      <dgm:t>
        <a:bodyPr/>
        <a:lstStyle/>
        <a:p>
          <a:r>
            <a:rPr lang="fr-FR"/>
            <a:t>Outil de mise en place de la réforme</a:t>
          </a:r>
          <a:endParaRPr lang="en-US"/>
        </a:p>
      </dgm:t>
    </dgm:pt>
    <dgm:pt modelId="{A6B696F3-CF35-47A6-ACAB-A42EFEC16AAE}" type="parTrans" cxnId="{F4EE64C6-3D32-4121-B51C-C1C10B1FE7C5}">
      <dgm:prSet/>
      <dgm:spPr/>
      <dgm:t>
        <a:bodyPr/>
        <a:lstStyle/>
        <a:p>
          <a:endParaRPr lang="en-US"/>
        </a:p>
      </dgm:t>
    </dgm:pt>
    <dgm:pt modelId="{A213DA51-14BE-49B9-8DC7-90D81B0A3BBB}" type="sibTrans" cxnId="{F4EE64C6-3D32-4121-B51C-C1C10B1FE7C5}">
      <dgm:prSet/>
      <dgm:spPr/>
      <dgm:t>
        <a:bodyPr/>
        <a:lstStyle/>
        <a:p>
          <a:endParaRPr lang="en-US"/>
        </a:p>
      </dgm:t>
    </dgm:pt>
    <dgm:pt modelId="{EA312191-E016-4592-A6B3-33D72F5DFEEA}">
      <dgm:prSet/>
      <dgm:spPr/>
      <dgm:t>
        <a:bodyPr/>
        <a:lstStyle/>
        <a:p>
          <a:r>
            <a:rPr lang="fr-FR"/>
            <a:t>Instauration hiérarchies intermédiaires </a:t>
          </a:r>
          <a:endParaRPr lang="en-US"/>
        </a:p>
      </dgm:t>
    </dgm:pt>
    <dgm:pt modelId="{7017C09F-D996-4E00-AE63-37D7357F341A}" type="parTrans" cxnId="{10F9807C-943C-4B46-8F89-E23688869A38}">
      <dgm:prSet/>
      <dgm:spPr/>
      <dgm:t>
        <a:bodyPr/>
        <a:lstStyle/>
        <a:p>
          <a:endParaRPr lang="en-US"/>
        </a:p>
      </dgm:t>
    </dgm:pt>
    <dgm:pt modelId="{E66DC6AB-C517-44E3-964E-F676FB996C45}" type="sibTrans" cxnId="{10F9807C-943C-4B46-8F89-E23688869A38}">
      <dgm:prSet/>
      <dgm:spPr/>
      <dgm:t>
        <a:bodyPr/>
        <a:lstStyle/>
        <a:p>
          <a:endParaRPr lang="en-US"/>
        </a:p>
      </dgm:t>
    </dgm:pt>
    <dgm:pt modelId="{D0B52968-DECB-4CB4-B77B-8703CAC0D247}">
      <dgm:prSet/>
      <dgm:spPr/>
      <dgm:t>
        <a:bodyPr/>
        <a:lstStyle/>
        <a:p>
          <a:r>
            <a:rPr lang="fr-FR"/>
            <a:t>7500 euros pour 6 missions non sécables!</a:t>
          </a:r>
          <a:endParaRPr lang="en-US"/>
        </a:p>
      </dgm:t>
    </dgm:pt>
    <dgm:pt modelId="{489EBA8D-3767-4205-A14E-7C8CD2FB0684}" type="parTrans" cxnId="{04B078FA-5ED0-47C1-99B9-FBF1A8785C8A}">
      <dgm:prSet/>
      <dgm:spPr/>
      <dgm:t>
        <a:bodyPr/>
        <a:lstStyle/>
        <a:p>
          <a:endParaRPr lang="en-US"/>
        </a:p>
      </dgm:t>
    </dgm:pt>
    <dgm:pt modelId="{7C9FCBFA-38BC-4AFD-AC6F-283936DA8C8D}" type="sibTrans" cxnId="{04B078FA-5ED0-47C1-99B9-FBF1A8785C8A}">
      <dgm:prSet/>
      <dgm:spPr/>
      <dgm:t>
        <a:bodyPr/>
        <a:lstStyle/>
        <a:p>
          <a:endParaRPr lang="en-US"/>
        </a:p>
      </dgm:t>
    </dgm:pt>
    <dgm:pt modelId="{63963362-7A1A-4DFC-AC56-8EF5E9F7ACFC}" type="pres">
      <dgm:prSet presAssocID="{D308A052-466D-4FDC-A210-43D317B4798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B77FD04-8FE1-4CBF-A240-0D0F6DDC826C}" type="pres">
      <dgm:prSet presAssocID="{CD8B8931-D4C3-46BF-984F-445CEC43440A}" presName="thickLine" presStyleLbl="alignNode1" presStyleIdx="0" presStyleCnt="3"/>
      <dgm:spPr/>
    </dgm:pt>
    <dgm:pt modelId="{F0216CE1-AEDA-4CD5-8DFF-24F034F8F38B}" type="pres">
      <dgm:prSet presAssocID="{CD8B8931-D4C3-46BF-984F-445CEC43440A}" presName="horz1" presStyleCnt="0"/>
      <dgm:spPr/>
    </dgm:pt>
    <dgm:pt modelId="{AF723B85-7952-490B-BCC0-D4CC3BD79D79}" type="pres">
      <dgm:prSet presAssocID="{CD8B8931-D4C3-46BF-984F-445CEC43440A}" presName="tx1" presStyleLbl="revTx" presStyleIdx="0" presStyleCnt="3"/>
      <dgm:spPr/>
      <dgm:t>
        <a:bodyPr/>
        <a:lstStyle/>
        <a:p>
          <a:endParaRPr lang="fr-FR"/>
        </a:p>
      </dgm:t>
    </dgm:pt>
    <dgm:pt modelId="{C375E9A1-45B0-4472-8D49-B693981F7203}" type="pres">
      <dgm:prSet presAssocID="{CD8B8931-D4C3-46BF-984F-445CEC43440A}" presName="vert1" presStyleCnt="0"/>
      <dgm:spPr/>
    </dgm:pt>
    <dgm:pt modelId="{A4314A1E-E450-476F-BAE5-B26995AAAA3C}" type="pres">
      <dgm:prSet presAssocID="{EA312191-E016-4592-A6B3-33D72F5DFEEA}" presName="thickLine" presStyleLbl="alignNode1" presStyleIdx="1" presStyleCnt="3"/>
      <dgm:spPr/>
    </dgm:pt>
    <dgm:pt modelId="{30DC6160-CC56-4C53-BF48-42142DDF726A}" type="pres">
      <dgm:prSet presAssocID="{EA312191-E016-4592-A6B3-33D72F5DFEEA}" presName="horz1" presStyleCnt="0"/>
      <dgm:spPr/>
    </dgm:pt>
    <dgm:pt modelId="{D67DCF42-CC0B-4275-85AE-D7E7352EDCC6}" type="pres">
      <dgm:prSet presAssocID="{EA312191-E016-4592-A6B3-33D72F5DFEEA}" presName="tx1" presStyleLbl="revTx" presStyleIdx="1" presStyleCnt="3"/>
      <dgm:spPr/>
      <dgm:t>
        <a:bodyPr/>
        <a:lstStyle/>
        <a:p>
          <a:endParaRPr lang="fr-FR"/>
        </a:p>
      </dgm:t>
    </dgm:pt>
    <dgm:pt modelId="{DE144D13-A1CC-4C9B-AC45-8AF8CD0C53AA}" type="pres">
      <dgm:prSet presAssocID="{EA312191-E016-4592-A6B3-33D72F5DFEEA}" presName="vert1" presStyleCnt="0"/>
      <dgm:spPr/>
    </dgm:pt>
    <dgm:pt modelId="{8CB7136F-6EE3-41BB-A790-09E4491AF11C}" type="pres">
      <dgm:prSet presAssocID="{D0B52968-DECB-4CB4-B77B-8703CAC0D247}" presName="thickLine" presStyleLbl="alignNode1" presStyleIdx="2" presStyleCnt="3"/>
      <dgm:spPr/>
    </dgm:pt>
    <dgm:pt modelId="{929D29A1-19B6-40D9-B260-32EADB01267C}" type="pres">
      <dgm:prSet presAssocID="{D0B52968-DECB-4CB4-B77B-8703CAC0D247}" presName="horz1" presStyleCnt="0"/>
      <dgm:spPr/>
    </dgm:pt>
    <dgm:pt modelId="{ACDA5771-2718-43F3-8AAD-A0DC82057098}" type="pres">
      <dgm:prSet presAssocID="{D0B52968-DECB-4CB4-B77B-8703CAC0D247}" presName="tx1" presStyleLbl="revTx" presStyleIdx="2" presStyleCnt="3"/>
      <dgm:spPr/>
      <dgm:t>
        <a:bodyPr/>
        <a:lstStyle/>
        <a:p>
          <a:endParaRPr lang="fr-FR"/>
        </a:p>
      </dgm:t>
    </dgm:pt>
    <dgm:pt modelId="{F0F73453-29CF-4601-8B46-03C896C0444F}" type="pres">
      <dgm:prSet presAssocID="{D0B52968-DECB-4CB4-B77B-8703CAC0D247}" presName="vert1" presStyleCnt="0"/>
      <dgm:spPr/>
    </dgm:pt>
  </dgm:ptLst>
  <dgm:cxnLst>
    <dgm:cxn modelId="{F4EE64C6-3D32-4121-B51C-C1C10B1FE7C5}" srcId="{D308A052-466D-4FDC-A210-43D317B47986}" destId="{CD8B8931-D4C3-46BF-984F-445CEC43440A}" srcOrd="0" destOrd="0" parTransId="{A6B696F3-CF35-47A6-ACAB-A42EFEC16AAE}" sibTransId="{A213DA51-14BE-49B9-8DC7-90D81B0A3BBB}"/>
    <dgm:cxn modelId="{F4855C1E-2D33-48FA-8420-7E8622C40E32}" type="presOf" srcId="{EA312191-E016-4592-A6B3-33D72F5DFEEA}" destId="{D67DCF42-CC0B-4275-85AE-D7E7352EDCC6}" srcOrd="0" destOrd="0" presId="urn:microsoft.com/office/officeart/2008/layout/LinedList"/>
    <dgm:cxn modelId="{04B078FA-5ED0-47C1-99B9-FBF1A8785C8A}" srcId="{D308A052-466D-4FDC-A210-43D317B47986}" destId="{D0B52968-DECB-4CB4-B77B-8703CAC0D247}" srcOrd="2" destOrd="0" parTransId="{489EBA8D-3767-4205-A14E-7C8CD2FB0684}" sibTransId="{7C9FCBFA-38BC-4AFD-AC6F-283936DA8C8D}"/>
    <dgm:cxn modelId="{99EBA82A-108A-456D-B2A0-D1F060F8E58C}" type="presOf" srcId="{D0B52968-DECB-4CB4-B77B-8703CAC0D247}" destId="{ACDA5771-2718-43F3-8AAD-A0DC82057098}" srcOrd="0" destOrd="0" presId="urn:microsoft.com/office/officeart/2008/layout/LinedList"/>
    <dgm:cxn modelId="{9CEF662E-09DA-4F29-B687-09A81DA5B784}" type="presOf" srcId="{D308A052-466D-4FDC-A210-43D317B47986}" destId="{63963362-7A1A-4DFC-AC56-8EF5E9F7ACFC}" srcOrd="0" destOrd="0" presId="urn:microsoft.com/office/officeart/2008/layout/LinedList"/>
    <dgm:cxn modelId="{EE4F70AA-795B-4214-9E66-418C42CCBECE}" type="presOf" srcId="{CD8B8931-D4C3-46BF-984F-445CEC43440A}" destId="{AF723B85-7952-490B-BCC0-D4CC3BD79D79}" srcOrd="0" destOrd="0" presId="urn:microsoft.com/office/officeart/2008/layout/LinedList"/>
    <dgm:cxn modelId="{10F9807C-943C-4B46-8F89-E23688869A38}" srcId="{D308A052-466D-4FDC-A210-43D317B47986}" destId="{EA312191-E016-4592-A6B3-33D72F5DFEEA}" srcOrd="1" destOrd="0" parTransId="{7017C09F-D996-4E00-AE63-37D7357F341A}" sibTransId="{E66DC6AB-C517-44E3-964E-F676FB996C45}"/>
    <dgm:cxn modelId="{2F669A0D-94CB-45F5-99FA-8DCE079680B4}" type="presParOf" srcId="{63963362-7A1A-4DFC-AC56-8EF5E9F7ACFC}" destId="{FB77FD04-8FE1-4CBF-A240-0D0F6DDC826C}" srcOrd="0" destOrd="0" presId="urn:microsoft.com/office/officeart/2008/layout/LinedList"/>
    <dgm:cxn modelId="{78B4E20A-BD9C-4EFB-8888-4C1B79D67E16}" type="presParOf" srcId="{63963362-7A1A-4DFC-AC56-8EF5E9F7ACFC}" destId="{F0216CE1-AEDA-4CD5-8DFF-24F034F8F38B}" srcOrd="1" destOrd="0" presId="urn:microsoft.com/office/officeart/2008/layout/LinedList"/>
    <dgm:cxn modelId="{1C55AF69-A19C-420F-A1E1-D180157C64BF}" type="presParOf" srcId="{F0216CE1-AEDA-4CD5-8DFF-24F034F8F38B}" destId="{AF723B85-7952-490B-BCC0-D4CC3BD79D79}" srcOrd="0" destOrd="0" presId="urn:microsoft.com/office/officeart/2008/layout/LinedList"/>
    <dgm:cxn modelId="{70C0B215-2DFF-48E0-A83F-E37E1D45F701}" type="presParOf" srcId="{F0216CE1-AEDA-4CD5-8DFF-24F034F8F38B}" destId="{C375E9A1-45B0-4472-8D49-B693981F7203}" srcOrd="1" destOrd="0" presId="urn:microsoft.com/office/officeart/2008/layout/LinedList"/>
    <dgm:cxn modelId="{A7B8761C-3F40-479F-8B7A-58EE2185B4F9}" type="presParOf" srcId="{63963362-7A1A-4DFC-AC56-8EF5E9F7ACFC}" destId="{A4314A1E-E450-476F-BAE5-B26995AAAA3C}" srcOrd="2" destOrd="0" presId="urn:microsoft.com/office/officeart/2008/layout/LinedList"/>
    <dgm:cxn modelId="{70F63FA1-9178-4CBC-9D21-F471BA7A3F4B}" type="presParOf" srcId="{63963362-7A1A-4DFC-AC56-8EF5E9F7ACFC}" destId="{30DC6160-CC56-4C53-BF48-42142DDF726A}" srcOrd="3" destOrd="0" presId="urn:microsoft.com/office/officeart/2008/layout/LinedList"/>
    <dgm:cxn modelId="{1EF537A3-BBD7-490A-ABAE-589E3B98AEBC}" type="presParOf" srcId="{30DC6160-CC56-4C53-BF48-42142DDF726A}" destId="{D67DCF42-CC0B-4275-85AE-D7E7352EDCC6}" srcOrd="0" destOrd="0" presId="urn:microsoft.com/office/officeart/2008/layout/LinedList"/>
    <dgm:cxn modelId="{ADE9F757-881C-4317-B003-D076ADF5FFFC}" type="presParOf" srcId="{30DC6160-CC56-4C53-BF48-42142DDF726A}" destId="{DE144D13-A1CC-4C9B-AC45-8AF8CD0C53AA}" srcOrd="1" destOrd="0" presId="urn:microsoft.com/office/officeart/2008/layout/LinedList"/>
    <dgm:cxn modelId="{9C7D04E6-9362-4755-BA14-1935ECDF8342}" type="presParOf" srcId="{63963362-7A1A-4DFC-AC56-8EF5E9F7ACFC}" destId="{8CB7136F-6EE3-41BB-A790-09E4491AF11C}" srcOrd="4" destOrd="0" presId="urn:microsoft.com/office/officeart/2008/layout/LinedList"/>
    <dgm:cxn modelId="{73209175-5AD0-4ACD-A0DA-62F1D95AFCF3}" type="presParOf" srcId="{63963362-7A1A-4DFC-AC56-8EF5E9F7ACFC}" destId="{929D29A1-19B6-40D9-B260-32EADB01267C}" srcOrd="5" destOrd="0" presId="urn:microsoft.com/office/officeart/2008/layout/LinedList"/>
    <dgm:cxn modelId="{B56A9197-1E6E-4AAE-8620-4C9C915E94A9}" type="presParOf" srcId="{929D29A1-19B6-40D9-B260-32EADB01267C}" destId="{ACDA5771-2718-43F3-8AAD-A0DC82057098}" srcOrd="0" destOrd="0" presId="urn:microsoft.com/office/officeart/2008/layout/LinedList"/>
    <dgm:cxn modelId="{B86AF0AD-1AE4-4377-8F44-FC63EFA4BAB3}" type="presParOf" srcId="{929D29A1-19B6-40D9-B260-32EADB01267C}" destId="{F0F73453-29CF-4601-8B46-03C896C044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43AEA-6A07-4FD5-9AD9-24E781D93E0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C8B932-AB70-452B-A65B-CB6614B44124}">
      <dgm:prSet/>
      <dgm:spPr/>
      <dgm:t>
        <a:bodyPr/>
        <a:lstStyle/>
        <a:p>
          <a:r>
            <a:rPr lang="fr-FR" dirty="0"/>
            <a:t>Faire peser sur les profs la responsabilité des dysfonctionnements de l’EN et l’échec des élèves </a:t>
          </a:r>
          <a:endParaRPr lang="en-US" dirty="0"/>
        </a:p>
      </dgm:t>
    </dgm:pt>
    <dgm:pt modelId="{81B0A81D-FEF6-4E46-A5F2-C69BC355D4E0}" type="parTrans" cxnId="{98DB7CB5-0230-406B-8DAE-0A01D0564F43}">
      <dgm:prSet/>
      <dgm:spPr/>
      <dgm:t>
        <a:bodyPr/>
        <a:lstStyle/>
        <a:p>
          <a:endParaRPr lang="en-US"/>
        </a:p>
      </dgm:t>
    </dgm:pt>
    <dgm:pt modelId="{7521248A-3A9E-4953-AED0-1DB2D2197BA4}" type="sibTrans" cxnId="{98DB7CB5-0230-406B-8DAE-0A01D0564F43}">
      <dgm:prSet/>
      <dgm:spPr/>
      <dgm:t>
        <a:bodyPr/>
        <a:lstStyle/>
        <a:p>
          <a:endParaRPr lang="en-US"/>
        </a:p>
      </dgm:t>
    </dgm:pt>
    <dgm:pt modelId="{071EB9BF-9C5B-4179-846C-70AF1589122E}">
      <dgm:prSet/>
      <dgm:spPr/>
      <dgm:t>
        <a:bodyPr/>
        <a:lstStyle/>
        <a:p>
          <a:r>
            <a:rPr lang="fr-FR" dirty="0"/>
            <a:t>Transformation du métier et accompagnement des réformes collège et voie </a:t>
          </a:r>
          <a:r>
            <a:rPr lang="fr-FR" dirty="0" smtClean="0"/>
            <a:t>pro (</a:t>
          </a:r>
          <a:r>
            <a:rPr lang="fr-FR" dirty="0"/>
            <a:t>pacte LP spécifique )</a:t>
          </a:r>
          <a:endParaRPr lang="en-US" dirty="0"/>
        </a:p>
      </dgm:t>
    </dgm:pt>
    <dgm:pt modelId="{BEAA5ADD-95D3-452A-9AB2-90957DA99B77}" type="parTrans" cxnId="{8E79F6FB-07BD-4976-ACDE-1546CDA30196}">
      <dgm:prSet/>
      <dgm:spPr/>
      <dgm:t>
        <a:bodyPr/>
        <a:lstStyle/>
        <a:p>
          <a:endParaRPr lang="en-US"/>
        </a:p>
      </dgm:t>
    </dgm:pt>
    <dgm:pt modelId="{5AB362B6-FCF6-467D-9E15-14E331C67B64}" type="sibTrans" cxnId="{8E79F6FB-07BD-4976-ACDE-1546CDA30196}">
      <dgm:prSet/>
      <dgm:spPr/>
      <dgm:t>
        <a:bodyPr/>
        <a:lstStyle/>
        <a:p>
          <a:endParaRPr lang="en-US"/>
        </a:p>
      </dgm:t>
    </dgm:pt>
    <dgm:pt modelId="{28005D28-132B-46B1-BC87-5E4E44B6F976}">
      <dgm:prSet/>
      <dgm:spPr/>
      <dgm:t>
        <a:bodyPr/>
        <a:lstStyle/>
        <a:p>
          <a:r>
            <a:rPr lang="fr-FR" dirty="0"/>
            <a:t>Travailler </a:t>
          </a:r>
          <a:r>
            <a:rPr lang="fr-FR" dirty="0" smtClean="0"/>
            <a:t>plus (et donc pas « </a:t>
          </a:r>
          <a:r>
            <a:rPr lang="fr-FR" dirty="0" err="1" smtClean="0"/>
            <a:t>revalo</a:t>
          </a:r>
          <a:r>
            <a:rPr lang="fr-FR" dirty="0" smtClean="0"/>
            <a:t> ») </a:t>
          </a:r>
          <a:endParaRPr lang="en-US" dirty="0"/>
        </a:p>
      </dgm:t>
    </dgm:pt>
    <dgm:pt modelId="{51D8A4F9-8F7E-4623-B0AB-1C516F40020F}" type="parTrans" cxnId="{E34E36BF-1322-4FA7-B2FA-3E45D4897268}">
      <dgm:prSet/>
      <dgm:spPr/>
      <dgm:t>
        <a:bodyPr/>
        <a:lstStyle/>
        <a:p>
          <a:endParaRPr lang="en-US"/>
        </a:p>
      </dgm:t>
    </dgm:pt>
    <dgm:pt modelId="{36A74345-0A46-4917-8584-6950E8080DD2}" type="sibTrans" cxnId="{E34E36BF-1322-4FA7-B2FA-3E45D4897268}">
      <dgm:prSet/>
      <dgm:spPr/>
      <dgm:t>
        <a:bodyPr/>
        <a:lstStyle/>
        <a:p>
          <a:endParaRPr lang="en-US"/>
        </a:p>
      </dgm:t>
    </dgm:pt>
    <dgm:pt modelId="{1A1E2024-2E21-4F73-B7B0-CDC7E6E8FCEA}">
      <dgm:prSet/>
      <dgm:spPr/>
      <dgm:t>
        <a:bodyPr/>
        <a:lstStyle/>
        <a:p>
          <a:r>
            <a:rPr lang="fr-FR" dirty="0"/>
            <a:t>Pacte devait être obligatoire pour les nouveaux </a:t>
          </a:r>
          <a:r>
            <a:rPr lang="fr-FR" dirty="0" smtClean="0"/>
            <a:t>entrants, une logique « contractuelle » qui se poursuit pour les « entrants » (contractuels alternants, etc…) </a:t>
          </a:r>
          <a:endParaRPr lang="en-US" dirty="0"/>
        </a:p>
      </dgm:t>
    </dgm:pt>
    <dgm:pt modelId="{F30A25B0-6BCD-4834-A9F4-AE86051C986F}" type="parTrans" cxnId="{9B566224-F54D-4AC5-9DF9-5FAF23C761D5}">
      <dgm:prSet/>
      <dgm:spPr/>
      <dgm:t>
        <a:bodyPr/>
        <a:lstStyle/>
        <a:p>
          <a:endParaRPr lang="en-US"/>
        </a:p>
      </dgm:t>
    </dgm:pt>
    <dgm:pt modelId="{4D9A001D-6670-4AF2-B286-D2D220DE579F}" type="sibTrans" cxnId="{9B566224-F54D-4AC5-9DF9-5FAF23C761D5}">
      <dgm:prSet/>
      <dgm:spPr/>
      <dgm:t>
        <a:bodyPr/>
        <a:lstStyle/>
        <a:p>
          <a:endParaRPr lang="en-US"/>
        </a:p>
      </dgm:t>
    </dgm:pt>
    <dgm:pt modelId="{7C00BE60-E5AB-4436-847B-22740CC187CC}">
      <dgm:prSet/>
      <dgm:spPr/>
      <dgm:t>
        <a:bodyPr/>
        <a:lstStyle/>
        <a:p>
          <a:r>
            <a:rPr lang="en-US" dirty="0" smtClean="0"/>
            <a:t>“je </a:t>
          </a:r>
          <a:r>
            <a:rPr lang="en-US" dirty="0" err="1" smtClean="0"/>
            <a:t>veux</a:t>
          </a:r>
          <a:r>
            <a:rPr lang="en-US" dirty="0" smtClean="0"/>
            <a:t> </a:t>
          </a:r>
          <a:r>
            <a:rPr lang="en-US" dirty="0" err="1" smtClean="0"/>
            <a:t>qu’à</a:t>
          </a:r>
          <a:r>
            <a:rPr lang="en-US" dirty="0" smtClean="0"/>
            <a:t> la </a:t>
          </a:r>
          <a:r>
            <a:rPr lang="en-US" dirty="0" err="1" smtClean="0"/>
            <a:t>rentrée</a:t>
          </a:r>
          <a:r>
            <a:rPr lang="en-US" dirty="0" smtClean="0"/>
            <a:t> </a:t>
          </a:r>
          <a:r>
            <a:rPr lang="en-US" dirty="0" err="1" smtClean="0"/>
            <a:t>prochaine</a:t>
          </a:r>
          <a:r>
            <a:rPr lang="en-US" dirty="0" smtClean="0"/>
            <a:t>, on </a:t>
          </a:r>
          <a:r>
            <a:rPr lang="en-US" dirty="0" err="1" smtClean="0"/>
            <a:t>puisse</a:t>
          </a:r>
          <a:r>
            <a:rPr lang="en-US" dirty="0" smtClean="0"/>
            <a:t> </a:t>
          </a:r>
          <a:r>
            <a:rPr lang="en-US" dirty="0" err="1" smtClean="0"/>
            <a:t>remplacer</a:t>
          </a:r>
          <a:r>
            <a:rPr lang="en-US" dirty="0" smtClean="0"/>
            <a:t> du jour au </a:t>
          </a:r>
          <a:r>
            <a:rPr lang="en-US" dirty="0" err="1" smtClean="0"/>
            <a:t>lendemain</a:t>
          </a:r>
          <a:r>
            <a:rPr lang="en-US" dirty="0" smtClean="0"/>
            <a:t> les </a:t>
          </a:r>
          <a:r>
            <a:rPr lang="en-US" dirty="0" err="1" smtClean="0"/>
            <a:t>professeurs</a:t>
          </a:r>
          <a:r>
            <a:rPr lang="en-US" dirty="0" smtClean="0"/>
            <a:t> </a:t>
          </a:r>
          <a:r>
            <a:rPr lang="en-US" dirty="0" err="1" smtClean="0"/>
            <a:t>dans</a:t>
          </a:r>
          <a:r>
            <a:rPr lang="en-US" dirty="0" smtClean="0"/>
            <a:t> les classes” E. Macron JT TF1 du 22 mars 2023. </a:t>
          </a:r>
          <a:r>
            <a:rPr lang="en-US" dirty="0" err="1" smtClean="0"/>
            <a:t>Mettre</a:t>
          </a:r>
          <a:r>
            <a:rPr lang="en-US" dirty="0" smtClean="0"/>
            <a:t> un </a:t>
          </a:r>
          <a:r>
            <a:rPr lang="en-US" dirty="0" err="1" smtClean="0"/>
            <a:t>adulte</a:t>
          </a:r>
          <a:r>
            <a:rPr lang="en-US" dirty="0" smtClean="0"/>
            <a:t> face aux </a:t>
          </a:r>
          <a:r>
            <a:rPr lang="en-US" dirty="0" err="1" smtClean="0"/>
            <a:t>élèves</a:t>
          </a:r>
          <a:r>
            <a:rPr lang="en-US" dirty="0" smtClean="0"/>
            <a:t>, après des </a:t>
          </a:r>
          <a:r>
            <a:rPr lang="en-US" dirty="0" err="1" smtClean="0"/>
            <a:t>années</a:t>
          </a:r>
          <a:r>
            <a:rPr lang="en-US" dirty="0" smtClean="0"/>
            <a:t> de suppressions </a:t>
          </a:r>
          <a:r>
            <a:rPr lang="en-US" dirty="0" err="1" smtClean="0"/>
            <a:t>d’emplois</a:t>
          </a:r>
          <a:r>
            <a:rPr lang="en-US" dirty="0" smtClean="0"/>
            <a:t> </a:t>
          </a:r>
          <a:r>
            <a:rPr lang="en-US" dirty="0" err="1" smtClean="0"/>
            <a:t>donc</a:t>
          </a:r>
          <a:r>
            <a:rPr lang="en-US" dirty="0" smtClean="0"/>
            <a:t>….</a:t>
          </a:r>
          <a:endParaRPr lang="en-US" dirty="0"/>
        </a:p>
      </dgm:t>
    </dgm:pt>
    <dgm:pt modelId="{EE73B69B-4C2A-4416-AF58-D45228CD9B1D}" type="parTrans" cxnId="{8AF6C348-E9DE-4C44-8B48-6C4814943B84}">
      <dgm:prSet/>
      <dgm:spPr/>
      <dgm:t>
        <a:bodyPr/>
        <a:lstStyle/>
        <a:p>
          <a:endParaRPr lang="fr-FR"/>
        </a:p>
      </dgm:t>
    </dgm:pt>
    <dgm:pt modelId="{13C2F4D5-FD5B-4DB6-B3C9-E247F7A6DFDA}" type="sibTrans" cxnId="{8AF6C348-E9DE-4C44-8B48-6C4814943B84}">
      <dgm:prSet/>
      <dgm:spPr/>
      <dgm:t>
        <a:bodyPr/>
        <a:lstStyle/>
        <a:p>
          <a:endParaRPr lang="fr-FR"/>
        </a:p>
      </dgm:t>
    </dgm:pt>
    <dgm:pt modelId="{5FE71E39-3DEC-470A-9CDB-76EACECD6B41}" type="pres">
      <dgm:prSet presAssocID="{15043AEA-6A07-4FD5-9AD9-24E781D93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0771AFD-8020-45A6-BA95-E8568A2121B4}" type="pres">
      <dgm:prSet presAssocID="{A8C8B932-AB70-452B-A65B-CB6614B44124}" presName="thickLine" presStyleLbl="alignNode1" presStyleIdx="0" presStyleCnt="5"/>
      <dgm:spPr/>
      <dgm:t>
        <a:bodyPr/>
        <a:lstStyle/>
        <a:p>
          <a:endParaRPr lang="fr-FR"/>
        </a:p>
      </dgm:t>
    </dgm:pt>
    <dgm:pt modelId="{410CE51E-E3CF-47F6-8A6B-F331B161CF5E}" type="pres">
      <dgm:prSet presAssocID="{A8C8B932-AB70-452B-A65B-CB6614B44124}" presName="horz1" presStyleCnt="0"/>
      <dgm:spPr/>
      <dgm:t>
        <a:bodyPr/>
        <a:lstStyle/>
        <a:p>
          <a:endParaRPr lang="fr-FR"/>
        </a:p>
      </dgm:t>
    </dgm:pt>
    <dgm:pt modelId="{5D1F76EA-2288-43C7-A655-D9E099563704}" type="pres">
      <dgm:prSet presAssocID="{A8C8B932-AB70-452B-A65B-CB6614B44124}" presName="tx1" presStyleLbl="revTx" presStyleIdx="0" presStyleCnt="5"/>
      <dgm:spPr/>
      <dgm:t>
        <a:bodyPr/>
        <a:lstStyle/>
        <a:p>
          <a:endParaRPr lang="fr-FR"/>
        </a:p>
      </dgm:t>
    </dgm:pt>
    <dgm:pt modelId="{C4AFA466-5998-413B-9009-2C0623743C45}" type="pres">
      <dgm:prSet presAssocID="{A8C8B932-AB70-452B-A65B-CB6614B44124}" presName="vert1" presStyleCnt="0"/>
      <dgm:spPr/>
      <dgm:t>
        <a:bodyPr/>
        <a:lstStyle/>
        <a:p>
          <a:endParaRPr lang="fr-FR"/>
        </a:p>
      </dgm:t>
    </dgm:pt>
    <dgm:pt modelId="{B25547C6-4F93-4E1C-8A67-52C74A108AC0}" type="pres">
      <dgm:prSet presAssocID="{071EB9BF-9C5B-4179-846C-70AF1589122E}" presName="thickLine" presStyleLbl="alignNode1" presStyleIdx="1" presStyleCnt="5"/>
      <dgm:spPr/>
      <dgm:t>
        <a:bodyPr/>
        <a:lstStyle/>
        <a:p>
          <a:endParaRPr lang="fr-FR"/>
        </a:p>
      </dgm:t>
    </dgm:pt>
    <dgm:pt modelId="{A87D3D7F-00D3-4E1B-8B13-94581BF84662}" type="pres">
      <dgm:prSet presAssocID="{071EB9BF-9C5B-4179-846C-70AF1589122E}" presName="horz1" presStyleCnt="0"/>
      <dgm:spPr/>
      <dgm:t>
        <a:bodyPr/>
        <a:lstStyle/>
        <a:p>
          <a:endParaRPr lang="fr-FR"/>
        </a:p>
      </dgm:t>
    </dgm:pt>
    <dgm:pt modelId="{C0E92395-142E-4588-B793-774952F9998D}" type="pres">
      <dgm:prSet presAssocID="{071EB9BF-9C5B-4179-846C-70AF1589122E}" presName="tx1" presStyleLbl="revTx" presStyleIdx="1" presStyleCnt="5"/>
      <dgm:spPr/>
      <dgm:t>
        <a:bodyPr/>
        <a:lstStyle/>
        <a:p>
          <a:endParaRPr lang="fr-FR"/>
        </a:p>
      </dgm:t>
    </dgm:pt>
    <dgm:pt modelId="{545EA0E2-5067-4B29-ACF8-D1C6FF014CA6}" type="pres">
      <dgm:prSet presAssocID="{071EB9BF-9C5B-4179-846C-70AF1589122E}" presName="vert1" presStyleCnt="0"/>
      <dgm:spPr/>
      <dgm:t>
        <a:bodyPr/>
        <a:lstStyle/>
        <a:p>
          <a:endParaRPr lang="fr-FR"/>
        </a:p>
      </dgm:t>
    </dgm:pt>
    <dgm:pt modelId="{E50AE725-ACC6-4E8D-94BB-F37BBD10AABE}" type="pres">
      <dgm:prSet presAssocID="{28005D28-132B-46B1-BC87-5E4E44B6F976}" presName="thickLine" presStyleLbl="alignNode1" presStyleIdx="2" presStyleCnt="5"/>
      <dgm:spPr/>
      <dgm:t>
        <a:bodyPr/>
        <a:lstStyle/>
        <a:p>
          <a:endParaRPr lang="fr-FR"/>
        </a:p>
      </dgm:t>
    </dgm:pt>
    <dgm:pt modelId="{EC6CA96D-2A28-41FA-9702-BEFE6694DCFA}" type="pres">
      <dgm:prSet presAssocID="{28005D28-132B-46B1-BC87-5E4E44B6F976}" presName="horz1" presStyleCnt="0"/>
      <dgm:spPr/>
      <dgm:t>
        <a:bodyPr/>
        <a:lstStyle/>
        <a:p>
          <a:endParaRPr lang="fr-FR"/>
        </a:p>
      </dgm:t>
    </dgm:pt>
    <dgm:pt modelId="{42E31E47-C804-4A56-A6F2-B37A0D6D6BE1}" type="pres">
      <dgm:prSet presAssocID="{28005D28-132B-46B1-BC87-5E4E44B6F976}" presName="tx1" presStyleLbl="revTx" presStyleIdx="2" presStyleCnt="5"/>
      <dgm:spPr/>
      <dgm:t>
        <a:bodyPr/>
        <a:lstStyle/>
        <a:p>
          <a:endParaRPr lang="fr-FR"/>
        </a:p>
      </dgm:t>
    </dgm:pt>
    <dgm:pt modelId="{45D952CF-3CEF-46C1-BC9F-3886C5D7A25B}" type="pres">
      <dgm:prSet presAssocID="{28005D28-132B-46B1-BC87-5E4E44B6F976}" presName="vert1" presStyleCnt="0"/>
      <dgm:spPr/>
      <dgm:t>
        <a:bodyPr/>
        <a:lstStyle/>
        <a:p>
          <a:endParaRPr lang="fr-FR"/>
        </a:p>
      </dgm:t>
    </dgm:pt>
    <dgm:pt modelId="{200CA7DA-7903-4E4C-9B8C-97B49C0E2EAA}" type="pres">
      <dgm:prSet presAssocID="{1A1E2024-2E21-4F73-B7B0-CDC7E6E8FCEA}" presName="thickLine" presStyleLbl="alignNode1" presStyleIdx="3" presStyleCnt="5"/>
      <dgm:spPr/>
      <dgm:t>
        <a:bodyPr/>
        <a:lstStyle/>
        <a:p>
          <a:endParaRPr lang="fr-FR"/>
        </a:p>
      </dgm:t>
    </dgm:pt>
    <dgm:pt modelId="{F52BC130-1962-4EAE-8439-981CA3C2265F}" type="pres">
      <dgm:prSet presAssocID="{1A1E2024-2E21-4F73-B7B0-CDC7E6E8FCEA}" presName="horz1" presStyleCnt="0"/>
      <dgm:spPr/>
      <dgm:t>
        <a:bodyPr/>
        <a:lstStyle/>
        <a:p>
          <a:endParaRPr lang="fr-FR"/>
        </a:p>
      </dgm:t>
    </dgm:pt>
    <dgm:pt modelId="{213E161B-553A-46BD-BCD5-511083FEB6FC}" type="pres">
      <dgm:prSet presAssocID="{1A1E2024-2E21-4F73-B7B0-CDC7E6E8FCEA}" presName="tx1" presStyleLbl="revTx" presStyleIdx="3" presStyleCnt="5"/>
      <dgm:spPr/>
      <dgm:t>
        <a:bodyPr/>
        <a:lstStyle/>
        <a:p>
          <a:endParaRPr lang="fr-FR"/>
        </a:p>
      </dgm:t>
    </dgm:pt>
    <dgm:pt modelId="{6CA6F3A9-E4FB-4F60-97FE-41BD056964D2}" type="pres">
      <dgm:prSet presAssocID="{1A1E2024-2E21-4F73-B7B0-CDC7E6E8FCEA}" presName="vert1" presStyleCnt="0"/>
      <dgm:spPr/>
      <dgm:t>
        <a:bodyPr/>
        <a:lstStyle/>
        <a:p>
          <a:endParaRPr lang="fr-FR"/>
        </a:p>
      </dgm:t>
    </dgm:pt>
    <dgm:pt modelId="{36C4243D-2E10-4751-A23A-CC684F15416B}" type="pres">
      <dgm:prSet presAssocID="{7C00BE60-E5AB-4436-847B-22740CC187CC}" presName="thickLine" presStyleLbl="alignNode1" presStyleIdx="4" presStyleCnt="5"/>
      <dgm:spPr/>
    </dgm:pt>
    <dgm:pt modelId="{6EC73C15-2791-41B1-8144-789D6F65C493}" type="pres">
      <dgm:prSet presAssocID="{7C00BE60-E5AB-4436-847B-22740CC187CC}" presName="horz1" presStyleCnt="0"/>
      <dgm:spPr/>
    </dgm:pt>
    <dgm:pt modelId="{5841FFA5-A7A1-43AB-85C6-BA373B5748AE}" type="pres">
      <dgm:prSet presAssocID="{7C00BE60-E5AB-4436-847B-22740CC187CC}" presName="tx1" presStyleLbl="revTx" presStyleIdx="4" presStyleCnt="5"/>
      <dgm:spPr/>
      <dgm:t>
        <a:bodyPr/>
        <a:lstStyle/>
        <a:p>
          <a:endParaRPr lang="fr-FR"/>
        </a:p>
      </dgm:t>
    </dgm:pt>
    <dgm:pt modelId="{245F69B3-694B-4F28-B126-78B06F5D397E}" type="pres">
      <dgm:prSet presAssocID="{7C00BE60-E5AB-4436-847B-22740CC187CC}" presName="vert1" presStyleCnt="0"/>
      <dgm:spPr/>
    </dgm:pt>
  </dgm:ptLst>
  <dgm:cxnLst>
    <dgm:cxn modelId="{8AF6C348-E9DE-4C44-8B48-6C4814943B84}" srcId="{15043AEA-6A07-4FD5-9AD9-24E781D93E0F}" destId="{7C00BE60-E5AB-4436-847B-22740CC187CC}" srcOrd="4" destOrd="0" parTransId="{EE73B69B-4C2A-4416-AF58-D45228CD9B1D}" sibTransId="{13C2F4D5-FD5B-4DB6-B3C9-E247F7A6DFDA}"/>
    <dgm:cxn modelId="{B09EF961-E3D7-41D4-8C4E-541E268D1FD6}" type="presOf" srcId="{7C00BE60-E5AB-4436-847B-22740CC187CC}" destId="{5841FFA5-A7A1-43AB-85C6-BA373B5748AE}" srcOrd="0" destOrd="0" presId="urn:microsoft.com/office/officeart/2008/layout/LinedList"/>
    <dgm:cxn modelId="{E34E36BF-1322-4FA7-B2FA-3E45D4897268}" srcId="{15043AEA-6A07-4FD5-9AD9-24E781D93E0F}" destId="{28005D28-132B-46B1-BC87-5E4E44B6F976}" srcOrd="2" destOrd="0" parTransId="{51D8A4F9-8F7E-4623-B0AB-1C516F40020F}" sibTransId="{36A74345-0A46-4917-8584-6950E8080DD2}"/>
    <dgm:cxn modelId="{98DB7CB5-0230-406B-8DAE-0A01D0564F43}" srcId="{15043AEA-6A07-4FD5-9AD9-24E781D93E0F}" destId="{A8C8B932-AB70-452B-A65B-CB6614B44124}" srcOrd="0" destOrd="0" parTransId="{81B0A81D-FEF6-4E46-A5F2-C69BC355D4E0}" sibTransId="{7521248A-3A9E-4953-AED0-1DB2D2197BA4}"/>
    <dgm:cxn modelId="{3687A741-4AC3-4541-852B-FB0787CD1315}" type="presOf" srcId="{071EB9BF-9C5B-4179-846C-70AF1589122E}" destId="{C0E92395-142E-4588-B793-774952F9998D}" srcOrd="0" destOrd="0" presId="urn:microsoft.com/office/officeart/2008/layout/LinedList"/>
    <dgm:cxn modelId="{9B566224-F54D-4AC5-9DF9-5FAF23C761D5}" srcId="{15043AEA-6A07-4FD5-9AD9-24E781D93E0F}" destId="{1A1E2024-2E21-4F73-B7B0-CDC7E6E8FCEA}" srcOrd="3" destOrd="0" parTransId="{F30A25B0-6BCD-4834-A9F4-AE86051C986F}" sibTransId="{4D9A001D-6670-4AF2-B286-D2D220DE579F}"/>
    <dgm:cxn modelId="{8E79F6FB-07BD-4976-ACDE-1546CDA30196}" srcId="{15043AEA-6A07-4FD5-9AD9-24E781D93E0F}" destId="{071EB9BF-9C5B-4179-846C-70AF1589122E}" srcOrd="1" destOrd="0" parTransId="{BEAA5ADD-95D3-452A-9AB2-90957DA99B77}" sibTransId="{5AB362B6-FCF6-467D-9E15-14E331C67B64}"/>
    <dgm:cxn modelId="{0D673AA2-1C74-4F23-AAC9-9ECD1CEB1D8F}" type="presOf" srcId="{A8C8B932-AB70-452B-A65B-CB6614B44124}" destId="{5D1F76EA-2288-43C7-A655-D9E099563704}" srcOrd="0" destOrd="0" presId="urn:microsoft.com/office/officeart/2008/layout/LinedList"/>
    <dgm:cxn modelId="{FDDB62FC-0854-4A49-BA14-56131FF1FD28}" type="presOf" srcId="{15043AEA-6A07-4FD5-9AD9-24E781D93E0F}" destId="{5FE71E39-3DEC-470A-9CDB-76EACECD6B41}" srcOrd="0" destOrd="0" presId="urn:microsoft.com/office/officeart/2008/layout/LinedList"/>
    <dgm:cxn modelId="{7F02FA06-7DEE-4EC7-825C-405A0FCBD5E1}" type="presOf" srcId="{1A1E2024-2E21-4F73-B7B0-CDC7E6E8FCEA}" destId="{213E161B-553A-46BD-BCD5-511083FEB6FC}" srcOrd="0" destOrd="0" presId="urn:microsoft.com/office/officeart/2008/layout/LinedList"/>
    <dgm:cxn modelId="{074ACF0D-87B2-4C9C-8FBA-7EC420EF6786}" type="presOf" srcId="{28005D28-132B-46B1-BC87-5E4E44B6F976}" destId="{42E31E47-C804-4A56-A6F2-B37A0D6D6BE1}" srcOrd="0" destOrd="0" presId="urn:microsoft.com/office/officeart/2008/layout/LinedList"/>
    <dgm:cxn modelId="{2AB7396D-C66B-4680-9E9C-21DDCF9DD53F}" type="presParOf" srcId="{5FE71E39-3DEC-470A-9CDB-76EACECD6B41}" destId="{D0771AFD-8020-45A6-BA95-E8568A2121B4}" srcOrd="0" destOrd="0" presId="urn:microsoft.com/office/officeart/2008/layout/LinedList"/>
    <dgm:cxn modelId="{2F51A37D-32D7-45FC-BB2D-626BE653633F}" type="presParOf" srcId="{5FE71E39-3DEC-470A-9CDB-76EACECD6B41}" destId="{410CE51E-E3CF-47F6-8A6B-F331B161CF5E}" srcOrd="1" destOrd="0" presId="urn:microsoft.com/office/officeart/2008/layout/LinedList"/>
    <dgm:cxn modelId="{55DC48CC-5140-445E-8612-C0ABF11C7F65}" type="presParOf" srcId="{410CE51E-E3CF-47F6-8A6B-F331B161CF5E}" destId="{5D1F76EA-2288-43C7-A655-D9E099563704}" srcOrd="0" destOrd="0" presId="urn:microsoft.com/office/officeart/2008/layout/LinedList"/>
    <dgm:cxn modelId="{B3C8E7D0-753C-45B6-B906-2F65BEB33BCB}" type="presParOf" srcId="{410CE51E-E3CF-47F6-8A6B-F331B161CF5E}" destId="{C4AFA466-5998-413B-9009-2C0623743C45}" srcOrd="1" destOrd="0" presId="urn:microsoft.com/office/officeart/2008/layout/LinedList"/>
    <dgm:cxn modelId="{5116CFC5-A608-418E-8A47-AD130E48CEC9}" type="presParOf" srcId="{5FE71E39-3DEC-470A-9CDB-76EACECD6B41}" destId="{B25547C6-4F93-4E1C-8A67-52C74A108AC0}" srcOrd="2" destOrd="0" presId="urn:microsoft.com/office/officeart/2008/layout/LinedList"/>
    <dgm:cxn modelId="{D41F0C28-9DAA-4816-85A4-2951A259A556}" type="presParOf" srcId="{5FE71E39-3DEC-470A-9CDB-76EACECD6B41}" destId="{A87D3D7F-00D3-4E1B-8B13-94581BF84662}" srcOrd="3" destOrd="0" presId="urn:microsoft.com/office/officeart/2008/layout/LinedList"/>
    <dgm:cxn modelId="{BEBE69FB-8690-463A-B5A9-2B08A06A1A7A}" type="presParOf" srcId="{A87D3D7F-00D3-4E1B-8B13-94581BF84662}" destId="{C0E92395-142E-4588-B793-774952F9998D}" srcOrd="0" destOrd="0" presId="urn:microsoft.com/office/officeart/2008/layout/LinedList"/>
    <dgm:cxn modelId="{D07B566E-CDEC-48C0-90CA-630DAE1EB2D0}" type="presParOf" srcId="{A87D3D7F-00D3-4E1B-8B13-94581BF84662}" destId="{545EA0E2-5067-4B29-ACF8-D1C6FF014CA6}" srcOrd="1" destOrd="0" presId="urn:microsoft.com/office/officeart/2008/layout/LinedList"/>
    <dgm:cxn modelId="{52F7322C-7BF1-49F7-896A-F46BC2CC4C24}" type="presParOf" srcId="{5FE71E39-3DEC-470A-9CDB-76EACECD6B41}" destId="{E50AE725-ACC6-4E8D-94BB-F37BBD10AABE}" srcOrd="4" destOrd="0" presId="urn:microsoft.com/office/officeart/2008/layout/LinedList"/>
    <dgm:cxn modelId="{4CACB489-84CD-4EC3-ADB6-45AFCE5A4A09}" type="presParOf" srcId="{5FE71E39-3DEC-470A-9CDB-76EACECD6B41}" destId="{EC6CA96D-2A28-41FA-9702-BEFE6694DCFA}" srcOrd="5" destOrd="0" presId="urn:microsoft.com/office/officeart/2008/layout/LinedList"/>
    <dgm:cxn modelId="{29030BD7-4F20-4E8A-929B-CD33D7628FB3}" type="presParOf" srcId="{EC6CA96D-2A28-41FA-9702-BEFE6694DCFA}" destId="{42E31E47-C804-4A56-A6F2-B37A0D6D6BE1}" srcOrd="0" destOrd="0" presId="urn:microsoft.com/office/officeart/2008/layout/LinedList"/>
    <dgm:cxn modelId="{25055C69-DCD4-4A73-B67C-004F68D39D90}" type="presParOf" srcId="{EC6CA96D-2A28-41FA-9702-BEFE6694DCFA}" destId="{45D952CF-3CEF-46C1-BC9F-3886C5D7A25B}" srcOrd="1" destOrd="0" presId="urn:microsoft.com/office/officeart/2008/layout/LinedList"/>
    <dgm:cxn modelId="{ED17E4A5-2C5F-4C54-A060-58320259AEE3}" type="presParOf" srcId="{5FE71E39-3DEC-470A-9CDB-76EACECD6B41}" destId="{200CA7DA-7903-4E4C-9B8C-97B49C0E2EAA}" srcOrd="6" destOrd="0" presId="urn:microsoft.com/office/officeart/2008/layout/LinedList"/>
    <dgm:cxn modelId="{F0C74AF2-0A49-4BA2-8233-E86E64C77571}" type="presParOf" srcId="{5FE71E39-3DEC-470A-9CDB-76EACECD6B41}" destId="{F52BC130-1962-4EAE-8439-981CA3C2265F}" srcOrd="7" destOrd="0" presId="urn:microsoft.com/office/officeart/2008/layout/LinedList"/>
    <dgm:cxn modelId="{1996D08A-5E8E-4F44-89B3-2B8A1F8E3ED8}" type="presParOf" srcId="{F52BC130-1962-4EAE-8439-981CA3C2265F}" destId="{213E161B-553A-46BD-BCD5-511083FEB6FC}" srcOrd="0" destOrd="0" presId="urn:microsoft.com/office/officeart/2008/layout/LinedList"/>
    <dgm:cxn modelId="{D16EB612-0746-485E-89AD-6DA570792496}" type="presParOf" srcId="{F52BC130-1962-4EAE-8439-981CA3C2265F}" destId="{6CA6F3A9-E4FB-4F60-97FE-41BD056964D2}" srcOrd="1" destOrd="0" presId="urn:microsoft.com/office/officeart/2008/layout/LinedList"/>
    <dgm:cxn modelId="{D36FB71F-8F17-4F81-B79D-507A5A284397}" type="presParOf" srcId="{5FE71E39-3DEC-470A-9CDB-76EACECD6B41}" destId="{36C4243D-2E10-4751-A23A-CC684F15416B}" srcOrd="8" destOrd="0" presId="urn:microsoft.com/office/officeart/2008/layout/LinedList"/>
    <dgm:cxn modelId="{2FC97DBA-0B76-4FE1-8C07-64137187A8D8}" type="presParOf" srcId="{5FE71E39-3DEC-470A-9CDB-76EACECD6B41}" destId="{6EC73C15-2791-41B1-8144-789D6F65C493}" srcOrd="9" destOrd="0" presId="urn:microsoft.com/office/officeart/2008/layout/LinedList"/>
    <dgm:cxn modelId="{C21A191F-C311-40A7-987A-0F43818B4B8C}" type="presParOf" srcId="{6EC73C15-2791-41B1-8144-789D6F65C493}" destId="{5841FFA5-A7A1-43AB-85C6-BA373B5748AE}" srcOrd="0" destOrd="0" presId="urn:microsoft.com/office/officeart/2008/layout/LinedList"/>
    <dgm:cxn modelId="{CCAA72EC-6932-4165-8BA1-D215338AFD04}" type="presParOf" srcId="{6EC73C15-2791-41B1-8144-789D6F65C493}" destId="{245F69B3-694B-4F28-B126-78B06F5D39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32E92-C624-41C4-A84B-DFFF62CD1650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/>
            <a:t>CONTEXTE </a:t>
          </a:r>
          <a:endParaRPr lang="en-US" sz="4100" kern="1200"/>
        </a:p>
      </dsp:txBody>
      <dsp:txXfrm>
        <a:off x="48005" y="79784"/>
        <a:ext cx="10419590" cy="887374"/>
      </dsp:txXfrm>
    </dsp:sp>
    <dsp:sp modelId="{F731D64F-385C-450A-838B-D6B8502B9CF6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/>
            <a:t>MESURES SOCLE</a:t>
          </a:r>
          <a:endParaRPr lang="en-US" sz="4100" kern="1200"/>
        </a:p>
      </dsp:txBody>
      <dsp:txXfrm>
        <a:off x="48005" y="1181249"/>
        <a:ext cx="10419590" cy="887374"/>
      </dsp:txXfrm>
    </dsp:sp>
    <dsp:sp modelId="{2F91A96A-4744-4284-834C-04CD073FD938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/>
            <a:t>MESURES PACTE</a:t>
          </a:r>
          <a:endParaRPr lang="en-US" sz="4100" kern="1200"/>
        </a:p>
      </dsp:txBody>
      <dsp:txXfrm>
        <a:off x="48005" y="2282714"/>
        <a:ext cx="10419590" cy="887374"/>
      </dsp:txXfrm>
    </dsp:sp>
    <dsp:sp modelId="{99942A16-08A3-41FD-99FE-C61011E953E1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/>
            <a:t>ACTIVITE SYNDICALE  </a:t>
          </a:r>
          <a:endParaRPr lang="en-US" sz="4100" kern="1200"/>
        </a:p>
      </dsp:txBody>
      <dsp:txXfrm>
        <a:off x="48005" y="3384179"/>
        <a:ext cx="104195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FDEC1-107C-4230-ABA4-821A7F16F352}">
      <dsp:nvSpPr>
        <dsp:cNvPr id="0" name=""/>
        <dsp:cNvSpPr/>
      </dsp:nvSpPr>
      <dsp:spPr>
        <a:xfrm>
          <a:off x="0" y="2703"/>
          <a:ext cx="72005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E86FC-0E7D-4F1C-B031-D87CD04831F8}">
      <dsp:nvSpPr>
        <dsp:cNvPr id="0" name=""/>
        <dsp:cNvSpPr/>
      </dsp:nvSpPr>
      <dsp:spPr>
        <a:xfrm>
          <a:off x="0" y="2703"/>
          <a:ext cx="7200545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Annonce</a:t>
          </a:r>
          <a:r>
            <a:rPr lang="en-US" sz="2900" kern="1200" dirty="0" smtClean="0"/>
            <a:t> des 10% </a:t>
          </a:r>
          <a:r>
            <a:rPr lang="en-US" sz="2900" kern="1200" dirty="0" err="1" smtClean="0"/>
            <a:t>d’augmentation</a:t>
          </a:r>
          <a:r>
            <a:rPr lang="en-US" sz="2900" kern="1200" dirty="0" smtClean="0"/>
            <a:t> (</a:t>
          </a:r>
          <a:r>
            <a:rPr lang="en-US" sz="2900" kern="1200" dirty="0" err="1" smtClean="0"/>
            <a:t>campagne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présidentielle</a:t>
          </a:r>
          <a:r>
            <a:rPr lang="en-US" sz="2900" kern="1200" dirty="0" smtClean="0"/>
            <a:t>) (</a:t>
          </a:r>
          <a:r>
            <a:rPr lang="en-US" sz="2900" kern="1200" dirty="0" err="1" smtClean="0"/>
            <a:t>bilan</a:t>
          </a:r>
          <a:r>
            <a:rPr lang="en-US" sz="2900" kern="1200" dirty="0" smtClean="0"/>
            <a:t>: </a:t>
          </a:r>
          <a:r>
            <a:rPr lang="en-US" sz="2900" kern="1200" dirty="0" err="1" smtClean="0">
              <a:solidFill>
                <a:srgbClr val="FF0000"/>
              </a:solidFill>
            </a:rPr>
            <a:t>en</a:t>
          </a:r>
          <a:r>
            <a:rPr lang="en-US" sz="2900" kern="1200" dirty="0" smtClean="0">
              <a:solidFill>
                <a:srgbClr val="FF0000"/>
              </a:solidFill>
            </a:rPr>
            <a:t> </a:t>
          </a:r>
          <a:r>
            <a:rPr lang="en-US" sz="2900" kern="1200" dirty="0" err="1" smtClean="0">
              <a:solidFill>
                <a:srgbClr val="FF0000"/>
              </a:solidFill>
            </a:rPr>
            <a:t>moyenne</a:t>
          </a:r>
          <a:r>
            <a:rPr lang="en-US" sz="2900" kern="1200" dirty="0" smtClean="0">
              <a:solidFill>
                <a:srgbClr val="FF0000"/>
              </a:solidFill>
            </a:rPr>
            <a:t> 5 %)</a:t>
          </a:r>
          <a:endParaRPr lang="en-US" sz="2900" kern="1200" dirty="0" smtClean="0">
            <a:solidFill>
              <a:srgbClr val="FF0000"/>
            </a:solidFill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0" y="2703"/>
        <a:ext cx="7200545" cy="1843578"/>
      </dsp:txXfrm>
    </dsp:sp>
    <dsp:sp modelId="{4110F8E8-1179-45AD-B66E-3094A1787FB2}">
      <dsp:nvSpPr>
        <dsp:cNvPr id="0" name=""/>
        <dsp:cNvSpPr/>
      </dsp:nvSpPr>
      <dsp:spPr>
        <a:xfrm>
          <a:off x="0" y="1846281"/>
          <a:ext cx="720054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780B5-F252-46C6-BB4E-6FAC336240A5}">
      <dsp:nvSpPr>
        <dsp:cNvPr id="0" name=""/>
        <dsp:cNvSpPr/>
      </dsp:nvSpPr>
      <dsp:spPr>
        <a:xfrm>
          <a:off x="0" y="1846281"/>
          <a:ext cx="7200545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SOCLE (partie indemnitaire/ partie carrière)</a:t>
          </a:r>
          <a:endParaRPr lang="en-US" sz="2900" kern="1200" dirty="0"/>
        </a:p>
      </dsp:txBody>
      <dsp:txXfrm>
        <a:off x="0" y="1846281"/>
        <a:ext cx="7200545" cy="1843578"/>
      </dsp:txXfrm>
    </dsp:sp>
    <dsp:sp modelId="{F8A1F77B-FC8B-4B82-B8DC-117071B17CA2}">
      <dsp:nvSpPr>
        <dsp:cNvPr id="0" name=""/>
        <dsp:cNvSpPr/>
      </dsp:nvSpPr>
      <dsp:spPr>
        <a:xfrm>
          <a:off x="0" y="3689859"/>
          <a:ext cx="720054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99459-D8EC-4542-B923-2F9EA2DBDDE5}">
      <dsp:nvSpPr>
        <dsp:cNvPr id="0" name=""/>
        <dsp:cNvSpPr/>
      </dsp:nvSpPr>
      <dsp:spPr>
        <a:xfrm>
          <a:off x="0" y="3689859"/>
          <a:ext cx="7200545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PACTE (pour </a:t>
          </a:r>
          <a:r>
            <a:rPr lang="fr-FR" sz="2900" kern="1200" dirty="0" err="1" smtClean="0"/>
            <a:t>clg</a:t>
          </a:r>
          <a:r>
            <a:rPr lang="fr-FR" sz="2900" kern="1200" dirty="0" smtClean="0"/>
            <a:t>, </a:t>
          </a:r>
          <a:r>
            <a:rPr lang="fr-FR" sz="2900" kern="1200" dirty="0" err="1" smtClean="0"/>
            <a:t>lyc</a:t>
          </a:r>
          <a:r>
            <a:rPr lang="fr-FR" sz="2900" kern="1200" dirty="0" smtClean="0"/>
            <a:t>/ Pacte LP)</a:t>
          </a:r>
          <a:endParaRPr lang="en-US" sz="2900" kern="1200" dirty="0"/>
        </a:p>
      </dsp:txBody>
      <dsp:txXfrm>
        <a:off x="0" y="3689859"/>
        <a:ext cx="7200545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FDEC1-107C-4230-ABA4-821A7F16F35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E86FC-0E7D-4F1C-B031-D87CD04831F8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/>
            <a:t>Doublement ISOE et alignement pour les personnels qui ne touchent pas l’ISOE </a:t>
          </a:r>
          <a:endParaRPr lang="en-US" sz="3100" kern="1200" dirty="0"/>
        </a:p>
      </dsp:txBody>
      <dsp:txXfrm>
        <a:off x="0" y="0"/>
        <a:ext cx="6900512" cy="1384035"/>
      </dsp:txXfrm>
    </dsp:sp>
    <dsp:sp modelId="{16231707-9760-4DA6-A8B4-0BA23A7B4B4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33510-B088-48B4-BE2D-68B8A11F6C0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/>
            <a:t>Alignement de la prime PP cycle terminal et Bac pro sur PP 3eme </a:t>
          </a:r>
          <a:endParaRPr lang="en-US" sz="3100" kern="1200"/>
        </a:p>
      </dsp:txBody>
      <dsp:txXfrm>
        <a:off x="0" y="1384035"/>
        <a:ext cx="6900512" cy="1384035"/>
      </dsp:txXfrm>
    </dsp:sp>
    <dsp:sp modelId="{4110F8E8-1179-45AD-B66E-3094A1787FB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780B5-F252-46C6-BB4E-6FAC336240A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/>
            <a:t>Prime d’attractivité Titulaires et </a:t>
          </a:r>
          <a:r>
            <a:rPr lang="fr-FR" sz="3100" kern="1200" dirty="0" smtClean="0"/>
            <a:t>FSTG </a:t>
          </a:r>
        </a:p>
      </dsp:txBody>
      <dsp:txXfrm>
        <a:off x="0" y="2768070"/>
        <a:ext cx="6900512" cy="1384035"/>
      </dsp:txXfrm>
    </dsp:sp>
    <dsp:sp modelId="{F8A1F77B-FC8B-4B82-B8DC-117071B17CA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99459-D8EC-4542-B923-2F9EA2DBDDE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/>
            <a:t>Primes contractuels </a:t>
          </a:r>
          <a:endParaRPr lang="en-US" sz="31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62FBE-510F-45EE-A12D-8C49A57BDD7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CA4E7-074D-4458-A7ED-C4007D8362B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Introduction d’une part fonctionnelle de </a:t>
          </a:r>
          <a:r>
            <a:rPr lang="fr-FR" sz="2700" kern="1200" dirty="0" smtClean="0"/>
            <a:t>l’ISOE (indemnitaire et donc non pris en compte pour pension)</a:t>
          </a:r>
          <a:endParaRPr lang="en-US" sz="2700" kern="1200" dirty="0"/>
        </a:p>
      </dsp:txBody>
      <dsp:txXfrm>
        <a:off x="0" y="0"/>
        <a:ext cx="6900512" cy="1384035"/>
      </dsp:txXfrm>
    </dsp:sp>
    <dsp:sp modelId="{667CD5C1-1112-43C3-BA55-9C1931287BE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381DF-17E0-4D17-B4F2-0716A1B3F0C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Pacte sécable en 3 parts fonctionnelles </a:t>
          </a:r>
          <a:endParaRPr lang="en-US" sz="2700" kern="1200"/>
        </a:p>
      </dsp:txBody>
      <dsp:txXfrm>
        <a:off x="0" y="1384035"/>
        <a:ext cx="6900512" cy="1384035"/>
      </dsp:txXfrm>
    </dsp:sp>
    <dsp:sp modelId="{20A2E2AB-5B6A-4EB1-A1E2-DD47FA85750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16B86-0B8A-4C15-BE11-B31545355AE6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Une part est sécable en demie part, à partir de la 2eme part pour le second degré (donc on peut faire 1 ; 1,5 ; 2 ; 2,5 ou 3)</a:t>
          </a:r>
          <a:endParaRPr lang="en-US" sz="2700" kern="1200" dirty="0"/>
        </a:p>
      </dsp:txBody>
      <dsp:txXfrm>
        <a:off x="0" y="2768070"/>
        <a:ext cx="6900512" cy="1384035"/>
      </dsp:txXfrm>
    </dsp:sp>
    <dsp:sp modelId="{C79EAB8F-6EA4-4CF1-BEB2-1B38A95C88C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11B77-284B-4C0E-A862-18B16C80C2A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Plusieurs types de missions 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7FD04-8FE1-4CBF-A240-0D0F6DDC826C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23B85-7952-490B-BCC0-D4CC3BD79D79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/>
            <a:t>Outil de mise en place de la réforme</a:t>
          </a:r>
          <a:endParaRPr lang="en-US" sz="5100" kern="1200"/>
        </a:p>
      </dsp:txBody>
      <dsp:txXfrm>
        <a:off x="0" y="2703"/>
        <a:ext cx="6900512" cy="1843578"/>
      </dsp:txXfrm>
    </dsp:sp>
    <dsp:sp modelId="{A4314A1E-E450-476F-BAE5-B26995AAAA3C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DCF42-CC0B-4275-85AE-D7E7352EDCC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/>
            <a:t>Instauration hiérarchies intermédiaires </a:t>
          </a:r>
          <a:endParaRPr lang="en-US" sz="5100" kern="1200"/>
        </a:p>
      </dsp:txBody>
      <dsp:txXfrm>
        <a:off x="0" y="1846281"/>
        <a:ext cx="6900512" cy="1843578"/>
      </dsp:txXfrm>
    </dsp:sp>
    <dsp:sp modelId="{8CB7136F-6EE3-41BB-A790-09E4491AF11C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A5771-2718-43F3-8AAD-A0DC8205709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100" kern="1200"/>
            <a:t>7500 euros pour 6 missions non sécables!</a:t>
          </a:r>
          <a:endParaRPr lang="en-US" sz="5100" kern="1200"/>
        </a:p>
      </dsp:txBody>
      <dsp:txXfrm>
        <a:off x="0" y="3689859"/>
        <a:ext cx="6900512" cy="1843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1AFD-8020-45A6-BA95-E8568A2121B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F76EA-2288-43C7-A655-D9E09956370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Faire peser sur les profs la responsabilité des dysfonctionnements de l’EN et l’échec des élèves </a:t>
          </a:r>
          <a:endParaRPr lang="en-US" sz="1700" kern="1200" dirty="0"/>
        </a:p>
      </dsp:txBody>
      <dsp:txXfrm>
        <a:off x="0" y="675"/>
        <a:ext cx="6900512" cy="1106957"/>
      </dsp:txXfrm>
    </dsp:sp>
    <dsp:sp modelId="{B25547C6-4F93-4E1C-8A67-52C74A108AC0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92395-142E-4588-B793-774952F9998D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Transformation du métier et accompagnement des réformes collège et voie </a:t>
          </a:r>
          <a:r>
            <a:rPr lang="fr-FR" sz="1700" kern="1200" dirty="0" smtClean="0"/>
            <a:t>pro (</a:t>
          </a:r>
          <a:r>
            <a:rPr lang="fr-FR" sz="1700" kern="1200" dirty="0"/>
            <a:t>pacte LP spécifique )</a:t>
          </a:r>
          <a:endParaRPr lang="en-US" sz="1700" kern="1200" dirty="0"/>
        </a:p>
      </dsp:txBody>
      <dsp:txXfrm>
        <a:off x="0" y="1107633"/>
        <a:ext cx="6900512" cy="1106957"/>
      </dsp:txXfrm>
    </dsp:sp>
    <dsp:sp modelId="{E50AE725-ACC6-4E8D-94BB-F37BBD10AAB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31E47-C804-4A56-A6F2-B37A0D6D6BE1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Travailler </a:t>
          </a:r>
          <a:r>
            <a:rPr lang="fr-FR" sz="1700" kern="1200" dirty="0" smtClean="0"/>
            <a:t>plus (et donc pas « </a:t>
          </a:r>
          <a:r>
            <a:rPr lang="fr-FR" sz="1700" kern="1200" dirty="0" err="1" smtClean="0"/>
            <a:t>revalo</a:t>
          </a:r>
          <a:r>
            <a:rPr lang="fr-FR" sz="1700" kern="1200" dirty="0" smtClean="0"/>
            <a:t> ») </a:t>
          </a:r>
          <a:endParaRPr lang="en-US" sz="1700" kern="1200" dirty="0"/>
        </a:p>
      </dsp:txBody>
      <dsp:txXfrm>
        <a:off x="0" y="2214591"/>
        <a:ext cx="6900512" cy="1106957"/>
      </dsp:txXfrm>
    </dsp:sp>
    <dsp:sp modelId="{200CA7DA-7903-4E4C-9B8C-97B49C0E2EA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E161B-553A-46BD-BCD5-511083FEB6FC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Pacte devait être obligatoire pour les nouveaux </a:t>
          </a:r>
          <a:r>
            <a:rPr lang="fr-FR" sz="1700" kern="1200" dirty="0" smtClean="0"/>
            <a:t>entrants, une logique « contractuelle » qui se poursuit pour les « entrants » (contractuels alternants, etc…) </a:t>
          </a:r>
          <a:endParaRPr lang="en-US" sz="1700" kern="1200" dirty="0"/>
        </a:p>
      </dsp:txBody>
      <dsp:txXfrm>
        <a:off x="0" y="3321549"/>
        <a:ext cx="6900512" cy="1106957"/>
      </dsp:txXfrm>
    </dsp:sp>
    <dsp:sp modelId="{36C4243D-2E10-4751-A23A-CC684F15416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1FFA5-A7A1-43AB-85C6-BA373B5748A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“je </a:t>
          </a:r>
          <a:r>
            <a:rPr lang="en-US" sz="1700" kern="1200" dirty="0" err="1" smtClean="0"/>
            <a:t>veux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qu’à</a:t>
          </a:r>
          <a:r>
            <a:rPr lang="en-US" sz="1700" kern="1200" dirty="0" smtClean="0"/>
            <a:t> la </a:t>
          </a:r>
          <a:r>
            <a:rPr lang="en-US" sz="1700" kern="1200" dirty="0" err="1" smtClean="0"/>
            <a:t>rentrée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prochaine</a:t>
          </a:r>
          <a:r>
            <a:rPr lang="en-US" sz="1700" kern="1200" dirty="0" smtClean="0"/>
            <a:t>, on </a:t>
          </a:r>
          <a:r>
            <a:rPr lang="en-US" sz="1700" kern="1200" dirty="0" err="1" smtClean="0"/>
            <a:t>puisse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remplacer</a:t>
          </a:r>
          <a:r>
            <a:rPr lang="en-US" sz="1700" kern="1200" dirty="0" smtClean="0"/>
            <a:t> du jour au </a:t>
          </a:r>
          <a:r>
            <a:rPr lang="en-US" sz="1700" kern="1200" dirty="0" err="1" smtClean="0"/>
            <a:t>lendemain</a:t>
          </a:r>
          <a:r>
            <a:rPr lang="en-US" sz="1700" kern="1200" dirty="0" smtClean="0"/>
            <a:t> les </a:t>
          </a:r>
          <a:r>
            <a:rPr lang="en-US" sz="1700" kern="1200" dirty="0" err="1" smtClean="0"/>
            <a:t>professeurs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dans</a:t>
          </a:r>
          <a:r>
            <a:rPr lang="en-US" sz="1700" kern="1200" dirty="0" smtClean="0"/>
            <a:t> les classes” E. Macron JT TF1 du 22 mars 2023. </a:t>
          </a:r>
          <a:r>
            <a:rPr lang="en-US" sz="1700" kern="1200" dirty="0" err="1" smtClean="0"/>
            <a:t>Mettre</a:t>
          </a:r>
          <a:r>
            <a:rPr lang="en-US" sz="1700" kern="1200" dirty="0" smtClean="0"/>
            <a:t> un </a:t>
          </a:r>
          <a:r>
            <a:rPr lang="en-US" sz="1700" kern="1200" dirty="0" err="1" smtClean="0"/>
            <a:t>adulte</a:t>
          </a:r>
          <a:r>
            <a:rPr lang="en-US" sz="1700" kern="1200" dirty="0" smtClean="0"/>
            <a:t> face aux </a:t>
          </a:r>
          <a:r>
            <a:rPr lang="en-US" sz="1700" kern="1200" dirty="0" err="1" smtClean="0"/>
            <a:t>élèves</a:t>
          </a:r>
          <a:r>
            <a:rPr lang="en-US" sz="1700" kern="1200" dirty="0" smtClean="0"/>
            <a:t>, après des </a:t>
          </a:r>
          <a:r>
            <a:rPr lang="en-US" sz="1700" kern="1200" dirty="0" err="1" smtClean="0"/>
            <a:t>années</a:t>
          </a:r>
          <a:r>
            <a:rPr lang="en-US" sz="1700" kern="1200" dirty="0" smtClean="0"/>
            <a:t> de suppressions </a:t>
          </a:r>
          <a:r>
            <a:rPr lang="en-US" sz="1700" kern="1200" dirty="0" err="1" smtClean="0"/>
            <a:t>d’emplois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donc</a:t>
          </a:r>
          <a:r>
            <a:rPr lang="en-US" sz="1700" kern="1200" dirty="0" smtClean="0"/>
            <a:t>….</a:t>
          </a:r>
          <a:endParaRPr lang="en-US" sz="170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5BC8-19B2-4017-838C-3F0CB7B674C0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94FD-6122-4CE4-AA0B-4F0B809F2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8368E8-6593-20B2-9F76-BD1048196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E361356-F696-B474-733C-540EB3EDB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581D1E6-851C-BE40-DB5E-3498B656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1DEB-1787-48A2-9385-BBD5993D659C}" type="datetime1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F5B10C0-84C1-7D3C-470F-9980BC83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4EC3DFB-5346-7200-504C-58EAF26E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4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EB51E9E-8C6B-C2C3-B919-071246F3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EA7DCE3-F7FC-E8FD-8186-05FC4294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3B1FCA3-FA02-3B3C-910E-712249F9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1541-6185-4E84-93DC-55FA0C443A91}" type="datetime1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E6527B6-8F30-3DBF-B854-5D789887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760782D-2904-DB4E-38E6-41B85AEB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9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A5D4041F-845E-5A22-A286-A969C15D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F0A3FAAB-09FD-F479-3E40-F7EA4CAB6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09CE82F-B932-BEB5-C54A-A464EEED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984D-A73B-4243-A886-E1411EF50BB9}" type="datetime1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40A66FD-AC42-C217-3225-8606A5CD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F0E24A7-2CE0-E3B2-61AE-4563B6F6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0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78D1C4-AFEA-9C50-FABF-5CDF9015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554E19B-77D0-088B-AE22-A3B06242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9CBF064-A308-FEF0-9603-2B2F2CD3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4CAF-CD30-461F-B4B3-5089EAC37E56}" type="datetime1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7B34A8C-CFD0-906B-A2FA-229ECA2C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6D9AB4-3F3A-F077-B5DF-1A1E943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5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D2EEF6-7607-9EC1-3CD6-A8FDE032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2E2B089-8A4C-9051-0712-5E914C00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D6E0A6E-BD74-FED8-3F85-684D9A72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5D4F-18FA-422E-8AB2-EEFB471B782E}" type="datetime1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C3D4255-BA5D-FCD3-2F88-DCB8F00E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EDF37F5-AE05-DCDE-6EB6-6F788D3E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81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8799A5-423F-F113-E1F1-2D906796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8FC032E-6F04-DF35-4D4A-D16462D30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B3B6F8B-AC2D-2770-3DD5-E61D5A99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BA73D41-050D-7018-9C0C-ECEE53AF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ECBF-74C3-44F4-A42B-649D875B96BE}" type="datetime1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32C4F66-6C97-041F-E3C2-09190EA5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951F09A-BBF8-307C-CA61-BC4744AF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50D45A-21CF-C8DD-4B17-94DECC71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06739FA-D952-79A3-01B3-A4C12CC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BADE294-E540-B592-0B86-3BB4D749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8B7AEB9-C29C-8013-F4B2-2DB53AE0F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271EAD0-56D0-2E34-791C-E7BE2712E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A72F2734-8D0A-2D49-E0C4-7E3583B3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B142-B6E9-4B86-89BE-EB62F3DD5C39}" type="datetime1">
              <a:rPr lang="fr-FR" smtClean="0"/>
              <a:t>30/05/2023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3ACC62BD-0E43-21C7-7D4C-E3129098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7F27C6A-7711-4377-2609-7AA7F56E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81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0C4109B-EC45-A86A-A242-84B3841B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36890BC-D1D4-5450-87B8-8016D341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2BDE-7F6C-4FD5-837F-90EAC7806EF9}" type="datetime1">
              <a:rPr lang="fr-FR" smtClean="0"/>
              <a:t>30/05/2023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827F593C-FE08-74D6-F1F8-20AAA31F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8373353-AF70-3983-5F7E-08413959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E720235-1E68-3530-4B1C-C73F2D0D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2F18-3AC8-4F75-AF8A-330954F3BB44}" type="datetime1">
              <a:rPr lang="fr-FR" smtClean="0"/>
              <a:t>30/05/2023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75B0AEB-62C9-3719-4740-93330283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F841DA1-E038-51CE-4A12-1278099C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2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E273523-9BBB-3A39-4C01-D0591E8D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FF23456-801D-A760-4697-9DE0DBF5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FEF1236-30E3-CFC4-B051-96BD77D7C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D9DCEAB-6476-C17C-53D0-A0DCC446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247-4D8B-49E6-B233-D65F049F98A4}" type="datetime1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7FDD215-66D0-4251-9B4C-0D345BDD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FB5B63C-3B45-724A-935B-35547A13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0DD8BC3-9E31-A508-A3BE-4305A7D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ABF1B330-3D98-0491-030E-BB61956E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0487F2B-EE1C-27A5-A8C1-5244770D0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A82DDED-85CC-AA9E-6CA9-88EBCEA0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AB0C-1490-41BC-91BE-0DC321D8EF6B}" type="datetime1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40FF73B-01F2-694C-0A0B-44209DEB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C4B7664-3BAC-542B-71CE-9B4FE51C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4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AF8B7D1-03C4-D072-E209-837017C6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C6FED49-A3AD-4D43-D7A2-CEFBF35C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87B0257-6209-E230-5998-1EFA17129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F043-67EC-4605-8B78-834DEF49B972}" type="datetime1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EEB5AED-A1DF-59FE-BF6F-5E795B2B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94EBEDB-0D43-8B36-78B2-EF19C1AFD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409B-4553-44EB-9B26-5A3672F0C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16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osservicespublics.fr/point-carriere-enseigna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3245F62-CCC4-49E4-B95B-EA6C1E790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7BF530-969D-CDB7-56B6-03C6ACAA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577456"/>
            <a:ext cx="11267369" cy="1687814"/>
          </a:xfrm>
        </p:spPr>
        <p:txBody>
          <a:bodyPr anchor="b">
            <a:normAutofit/>
          </a:bodyPr>
          <a:lstStyle/>
          <a:p>
            <a:r>
              <a:rPr lang="fr-FR" sz="5600" dirty="0"/>
              <a:t>ANNONCES SALARIALES </a:t>
            </a:r>
            <a:br>
              <a:rPr lang="fr-FR" sz="5600" dirty="0"/>
            </a:br>
            <a:r>
              <a:rPr lang="fr-FR" sz="5600" dirty="0" smtClean="0"/>
              <a:t>Analyse et perspectives</a:t>
            </a:r>
            <a:endParaRPr lang="fr-FR" sz="56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DEF0EF4-F00B-EC0B-A123-DEBFB9292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218CC4F-4E83-6081-EC38-71E3D629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464" y="974189"/>
            <a:ext cx="5669280" cy="1712420"/>
          </a:xfrm>
          <a:prstGeom prst="rect">
            <a:avLst/>
          </a:prstGeom>
          <a:noFill/>
        </p:spPr>
      </p:pic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E6C0DD6B-6AA3-448F-9B99-8386295BC1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EDC5F3C-B8F6-93AE-3539-A541D70C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85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77A147A-9ED8-46B4-8660-1B3C2AA88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6CAE4B-A158-EC95-FCF6-6F2C99F6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13" y="548640"/>
            <a:ext cx="3766595" cy="543153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MESURES SOCLE </a:t>
            </a:r>
            <a:br>
              <a:rPr lang="fr-FR" sz="4000" b="1" dirty="0"/>
            </a:br>
            <a:r>
              <a:rPr lang="fr-FR" sz="4000" b="1" dirty="0"/>
              <a:t>APPRECIATIONS </a:t>
            </a:r>
            <a:r>
              <a:rPr lang="fr-FR" sz="4000" b="1" dirty="0" smtClean="0"/>
              <a:t>sur mesure de carrière</a:t>
            </a:r>
            <a:endParaRPr lang="fr-FR" sz="4000" b="1" dirty="0"/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5D6C15A0-C087-4593-8414-2B4EC1CD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519FBBC-9484-A189-6BD1-E714ADC3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Amélioration « pour tous et toutes » de la fin de carrière au niveau salarial</a:t>
            </a:r>
          </a:p>
          <a:p>
            <a:r>
              <a:rPr lang="fr-FR" dirty="0" smtClean="0"/>
              <a:t>Sera pris pour le calcul de la pension (indice des 6 derniers mois)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Ces mesures n’étaient pas « prévues »: volonté de rester sur indemnitaire. Elles étaient demandées depuis PPCR par la FSU « Classe Ex pour tous », le rapport de force et la mobilisation retraite a permis une écoute (que nous n’avions pas eu depuis longtemps…)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7B762B5-939A-2D94-B13B-55B40AC9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4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B682B0-532B-5F41-BD54-733CEBA9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5400" b="1"/>
              <a:t>PACTE : MISE EN OEUVRE</a:t>
            </a:r>
            <a:endParaRPr lang="fr-FR" sz="5400" b="1" dirty="0"/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26136C1-217B-B528-3173-4FE91CB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="" xmlns:a16="http://schemas.microsoft.com/office/drawing/2014/main" id="{50D5FF82-E287-ADD4-6632-8767A54DC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9169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009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F0BE688-BE81-4DE6-DBF3-287F4DD4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PACTE: LES MISSIONS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38C8565-B16A-E395-87FF-0EE03666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12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435C1AFE-69CE-50D1-21C4-8234B9DE6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480"/>
          <a:stretch/>
        </p:blipFill>
        <p:spPr>
          <a:xfrm>
            <a:off x="347472" y="1614230"/>
            <a:ext cx="5748528" cy="36295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22E0BFD-E7EE-FB8F-EF64-C08D81D4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04" y="1481529"/>
            <a:ext cx="5633192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EBA5BA7-CBF0-84A1-784A-6B05040A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PACTE: LE DISPOSITIF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0146EFE-7414-C87F-C7E8-D346D3CD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13</a:t>
            </a:fld>
            <a:endParaRPr lang="fr-FR"/>
          </a:p>
        </p:txBody>
      </p:sp>
      <p:pic>
        <p:nvPicPr>
          <p:cNvPr id="5" name="Espace réservé du contenu 4" descr="Une image contenant diagramme&#10;&#10;Description générée automatiquement">
            <a:extLst>
              <a:ext uri="{FF2B5EF4-FFF2-40B4-BE49-F238E27FC236}">
                <a16:creationId xmlns="" xmlns:a16="http://schemas.microsoft.com/office/drawing/2014/main" id="{9B889836-648B-510F-5879-3A0D535A3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" y="1690688"/>
            <a:ext cx="10515600" cy="34396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200" y="2060620"/>
            <a:ext cx="54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Attention, </a:t>
            </a:r>
            <a:r>
              <a:rPr lang="fr-FR" b="1" dirty="0" err="1" smtClean="0"/>
              <a:t>modifs</a:t>
            </a:r>
            <a:r>
              <a:rPr lang="fr-FR" b="1" dirty="0" smtClean="0"/>
              <a:t> sur le schéma: </a:t>
            </a:r>
            <a:r>
              <a:rPr lang="fr-FR" b="1" dirty="0" smtClean="0">
                <a:solidFill>
                  <a:srgbClr val="FF0000"/>
                </a:solidFill>
              </a:rPr>
              <a:t>RCD=  </a:t>
            </a:r>
            <a:r>
              <a:rPr lang="fr-FR" b="1" dirty="0" smtClean="0">
                <a:solidFill>
                  <a:srgbClr val="FF0000"/>
                </a:solidFill>
              </a:rPr>
              <a:t>18 heures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2124" y="5255604"/>
            <a:ext cx="11307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la mise en œuvre, le ministère a évolué et annonce maintenant que le RCD ne sera pas obligatoire « individuellement » pour entrer dans le pacte, mais sera une priorité « collective » de l’établissement. Comprendre: comme ils n’arrivent pas à faire rentrer les collègues par cette brique, ils disent qu’ils ne le font pas, mais vont mettre des pressions locales (CE) pour que cela soit le cas.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0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77A147A-9ED8-46B4-8660-1B3C2AA88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245B57-9C10-7369-737D-4EDDF1AF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3800" b="1" dirty="0"/>
              <a:t>MESURES PACTE : CONSEQUENCES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5D6C15A0-C087-4593-8414-2B4EC1CD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8CB82A-5BF4-1A63-1C79-6A66B1A3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r-FR" sz="3200" dirty="0"/>
              <a:t>Renforcement des inégalités femmes/hommes</a:t>
            </a:r>
          </a:p>
          <a:p>
            <a:r>
              <a:rPr lang="fr-FR" sz="3200" dirty="0"/>
              <a:t>Renforcement des concurrences entre collègues </a:t>
            </a:r>
          </a:p>
          <a:p>
            <a:r>
              <a:rPr lang="fr-FR" sz="3200" dirty="0"/>
              <a:t>Augmentation du pouvoir des chefs d’établissement </a:t>
            </a:r>
          </a:p>
          <a:p>
            <a:r>
              <a:rPr lang="fr-FR" sz="3200" dirty="0"/>
              <a:t>Casse du statut-contractualisation </a:t>
            </a:r>
          </a:p>
          <a:p>
            <a:r>
              <a:rPr lang="fr-FR" sz="3200" dirty="0"/>
              <a:t>Brouillage des HSE-IMP avec à moyen terme possible disparition IMP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A90799F-926E-18AB-0BB7-3CFA2394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8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B6E50B-7935-D9CD-6E4C-3856B9F5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823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 PACTE: LES ETAPES AU NIVEAU DE </a:t>
            </a:r>
            <a:r>
              <a:rPr lang="fr-FR" dirty="0" smtClean="0"/>
              <a:t>L’EPLE </a:t>
            </a:r>
            <a:r>
              <a:rPr lang="fr-FR" sz="1800" dirty="0" smtClean="0"/>
              <a:t>(schéma ministère, préparé en amont par un cabinet de conseil?) </a:t>
            </a:r>
            <a:endParaRPr lang="fr-FR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A0DD438D-9CE0-5DDE-FDD1-F1B7A5D7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58" y="4606542"/>
            <a:ext cx="10515600" cy="162450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901729B-FADD-B2F3-4DCE-F5FA9B2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96AB5BC-BCAE-C6CE-9149-BB4E715B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25" y="1019674"/>
            <a:ext cx="10572750" cy="1838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7790D3E-92A5-BEB1-E952-06232C657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26" y="2829474"/>
            <a:ext cx="10420350" cy="180975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228822" y="2796792"/>
            <a:ext cx="2665927" cy="1809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8425" y="5987359"/>
            <a:ext cx="1084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Redeploiement</a:t>
            </a:r>
            <a:r>
              <a:rPr lang="fr-FR" dirty="0" smtClean="0"/>
              <a:t> = le CE a les mains libres pour vous faire faire une mission non demandée!!!! </a:t>
            </a:r>
            <a:r>
              <a:rPr lang="fr-FR" b="1" dirty="0" smtClean="0">
                <a:solidFill>
                  <a:srgbClr val="FF0000"/>
                </a:solidFill>
              </a:rPr>
              <a:t>Fongibilité asymétrique </a:t>
            </a:r>
            <a:r>
              <a:rPr lang="fr-FR" dirty="0" smtClean="0"/>
              <a:t>(terme très technocratique): si vous êtes sur « autres missions » on peut vous faire faire RCD, mais si vous êtes sur RCD on ne peut vous faire faire d’autres </a:t>
            </a:r>
            <a:r>
              <a:rPr lang="fr-FR" dirty="0" err="1" smtClean="0"/>
              <a:t>misssions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15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« heure pacte » combien ça paie?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Tableau</a:t>
            </a:r>
          </a:p>
          <a:p>
            <a:r>
              <a:rPr lang="fr-FR" dirty="0" smtClean="0"/>
              <a:t>Heure RCD (18) / Heure autre (24)/ HSE actuelle (voir en fonction échelon)</a:t>
            </a:r>
          </a:p>
          <a:p>
            <a:r>
              <a:rPr lang="fr-FR" dirty="0" smtClean="0"/>
              <a:t>Revendication / 25% majoré, etc…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8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CC4D87-D45F-E77C-C331-E15189FB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5400" b="1"/>
              <a:t>PACTE LP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AB0E615-DEC2-E4D5-D156-270F1CA5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17</a:t>
            </a:fld>
            <a:endParaRPr lang="fr-FR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="" xmlns:a16="http://schemas.microsoft.com/office/drawing/2014/main" id="{F4C89716-5BF8-1B47-B423-4A0BFB232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94537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55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D62ACC-147A-B483-FC02-7FE681D6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PACTE LP: LES MISSIONS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F45376C3-94D2-22BC-92A9-C0653763E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8226"/>
            <a:ext cx="10515600" cy="342613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CA420A6-7C8B-95E3-A43A-58798650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18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979A936-706F-7355-E1E3-DD7EBD757C28}"/>
              </a:ext>
            </a:extLst>
          </p:cNvPr>
          <p:cNvSpPr txBox="1"/>
          <p:nvPr/>
        </p:nvSpPr>
        <p:spPr>
          <a:xfrm>
            <a:off x="995680" y="6035040"/>
            <a:ext cx="1035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Coordination et prise en charge des projets d’innovation pédagogique NQ</a:t>
            </a:r>
          </a:p>
          <a:p>
            <a:r>
              <a:rPr lang="fr-FR" dirty="0"/>
              <a:t>Appui à la prise en charge des élèves à besoins particuliers  NQ</a:t>
            </a:r>
          </a:p>
        </p:txBody>
      </p:sp>
    </p:spTree>
    <p:extLst>
      <p:ext uri="{BB962C8B-B14F-4D97-AF65-F5344CB8AC3E}">
        <p14:creationId xmlns:p14="http://schemas.microsoft.com/office/powerpoint/2010/main" val="121423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F07F68-4FE0-D9CB-6A4B-6353456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fr-FR" sz="5400" b="1" dirty="0" smtClean="0"/>
              <a:t>ANALYSE MESURES </a:t>
            </a:r>
            <a:r>
              <a:rPr lang="fr-FR" sz="5400" b="1" dirty="0"/>
              <a:t>PACTE</a:t>
            </a:r>
            <a:br>
              <a:rPr lang="fr-FR" sz="5400" b="1" dirty="0"/>
            </a:br>
            <a:endParaRPr lang="fr-FR" sz="5400" b="1" dirty="0"/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D02C3AE-4231-2A5A-9304-EA20F6F2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19</a:t>
            </a:fld>
            <a:endParaRPr lang="fr-FR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="" xmlns:a16="http://schemas.microsoft.com/office/drawing/2014/main" id="{46005B71-D869-D482-9EAF-A97E502A4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615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2">
            <a:extLst>
              <a:ext uri="{FF2B5EF4-FFF2-40B4-BE49-F238E27FC236}">
                <a16:creationId xmlns="" xmlns:a16="http://schemas.microsoft.com/office/drawing/2014/main" id="{B9A9FAFC-390D-CD14-D846-0962B1B5B1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E31D329-0050-1CD6-AD1C-69B4DC8A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5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637B2035-1FCB-439A-B421-095E136C7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39A1F5A-E57E-4178-8F57-A18DC747E5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EE8A13-51D8-05C8-E1BE-83608BE9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80" y="222967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>
                <a:latin typeface="+mn-lt"/>
              </a:rPr>
              <a:t>ACTIVITE </a:t>
            </a:r>
            <a:r>
              <a:rPr lang="fr-FR" b="1" dirty="0" smtClean="0">
                <a:latin typeface="+mn-lt"/>
              </a:rPr>
              <a:t>SYNDICALE  </a:t>
            </a:r>
            <a:endParaRPr lang="fr-FR" b="1" dirty="0">
              <a:latin typeface="+mn-l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CF93DC6C-1BFD-4414-BF23-471C8831C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D2B9BBA-FBCF-E1F2-7127-70BE3F330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617" y="4201439"/>
            <a:ext cx="3836894" cy="1158943"/>
          </a:xfrm>
          <a:prstGeom prst="rect">
            <a:avLst/>
          </a:prstGeom>
          <a:noFill/>
        </p:spPr>
      </p:pic>
      <p:sp>
        <p:nvSpPr>
          <p:cNvPr id="37" name="Rectangle 6">
            <a:extLst>
              <a:ext uri="{FF2B5EF4-FFF2-40B4-BE49-F238E27FC236}">
                <a16:creationId xmlns="" xmlns:a16="http://schemas.microsoft.com/office/drawing/2014/main" id="{001928A5-13A8-4372-8A77-BCAAE5553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43BEAD7-CB41-FA7B-A1B7-A0529D35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883" y="180304"/>
            <a:ext cx="6611680" cy="5944937"/>
          </a:xfrm>
        </p:spPr>
        <p:txBody>
          <a:bodyPr anchor="ctr">
            <a:normAutofit fontScale="85000" lnSpcReduction="10000"/>
          </a:bodyPr>
          <a:lstStyle/>
          <a:p>
            <a:r>
              <a:rPr lang="fr-FR" sz="3200" dirty="0" smtClean="0"/>
              <a:t>Refuser le pacte individuellement (attention au chantage): objectif de l’administration habituel: </a:t>
            </a:r>
            <a:r>
              <a:rPr lang="fr-FR" sz="3200" dirty="0" smtClean="0"/>
              <a:t>« si vous </a:t>
            </a:r>
            <a:r>
              <a:rPr lang="fr-FR" sz="3200" dirty="0" smtClean="0"/>
              <a:t>ne prenez pas le pacte, les élèves n’auront pas leur </a:t>
            </a:r>
            <a:r>
              <a:rPr lang="fr-FR" sz="3200" dirty="0" smtClean="0"/>
              <a:t>du » </a:t>
            </a:r>
          </a:p>
          <a:p>
            <a:r>
              <a:rPr lang="fr-FR" sz="3200" dirty="0" smtClean="0"/>
              <a:t>Refuser </a:t>
            </a:r>
            <a:r>
              <a:rPr lang="fr-FR" sz="3200" dirty="0" smtClean="0"/>
              <a:t>le </a:t>
            </a:r>
            <a:r>
              <a:rPr lang="fr-FR" sz="3200" dirty="0"/>
              <a:t>pacte </a:t>
            </a:r>
            <a:r>
              <a:rPr lang="fr-FR" sz="3200" dirty="0" err="1" smtClean="0"/>
              <a:t>collecivement</a:t>
            </a:r>
            <a:r>
              <a:rPr lang="fr-FR" sz="3200" dirty="0" smtClean="0"/>
              <a:t> : Appel </a:t>
            </a:r>
            <a:r>
              <a:rPr lang="fr-FR" sz="3200" dirty="0"/>
              <a:t>au refus collectif du </a:t>
            </a:r>
            <a:r>
              <a:rPr lang="fr-FR" sz="3200" dirty="0" smtClean="0"/>
              <a:t>pacte </a:t>
            </a:r>
          </a:p>
          <a:p>
            <a:r>
              <a:rPr lang="fr-FR" sz="3200" dirty="0" smtClean="0"/>
              <a:t>Courrier au chef d’établissement</a:t>
            </a:r>
          </a:p>
          <a:p>
            <a:r>
              <a:rPr lang="fr-FR" sz="3200" dirty="0" smtClean="0"/>
              <a:t>Votation</a:t>
            </a:r>
            <a:endParaRPr lang="fr-FR" sz="3200" dirty="0"/>
          </a:p>
          <a:p>
            <a:r>
              <a:rPr lang="fr-FR" sz="3200" dirty="0" smtClean="0"/>
              <a:t>Vœu </a:t>
            </a:r>
            <a:r>
              <a:rPr lang="fr-FR" sz="3200" dirty="0"/>
              <a:t>dans les CA </a:t>
            </a:r>
            <a:endParaRPr lang="fr-FR" sz="3200" dirty="0" smtClean="0"/>
          </a:p>
          <a:p>
            <a:r>
              <a:rPr lang="fr-FR" sz="3200" dirty="0" smtClean="0"/>
              <a:t>Informer les parents d’élèves sur le danger pour l’Ecole</a:t>
            </a:r>
          </a:p>
          <a:p>
            <a:r>
              <a:rPr lang="fr-FR" sz="3200" i="1" dirty="0" smtClean="0">
                <a:solidFill>
                  <a:srgbClr val="FF0000"/>
                </a:solidFill>
              </a:rPr>
              <a:t>Revendiquer que l’argent du Pacte bascule pour amélioration métier (salaires pour tous et métier</a:t>
            </a:r>
            <a:r>
              <a:rPr lang="fr-FR" sz="3200" i="1" dirty="0" smtClean="0">
                <a:solidFill>
                  <a:srgbClr val="FF0000"/>
                </a:solidFill>
              </a:rPr>
              <a:t>). Basculer vers les mesures de carrière et indiciaire</a:t>
            </a:r>
            <a:endParaRPr lang="fr-FR" sz="3200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08E356D-6546-7017-6B73-41F49F4C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z="1000"/>
              <a:pPr>
                <a:spcAft>
                  <a:spcPts val="600"/>
                </a:spcAft>
              </a:pPr>
              <a:t>20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8193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BD0A5E-E7BD-C74D-BEEB-01585132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/>
              <a:t>CONTEXTE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883F34A-37BE-2707-722C-9B82629F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409B-4553-44EB-9B26-5A3672F0CFC6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532585" y="2918675"/>
            <a:ext cx="2640169" cy="1313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Métier en perte d’attractivité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(organisée)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122018" y="2918675"/>
            <a:ext cx="4417452" cy="1465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 Travailler plus pour recruter moins »: le Service Public est un coût, à l’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hopitâl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comme à l’Ecole!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ouble flèche horizontale 14"/>
          <p:cNvSpPr/>
          <p:nvPr/>
        </p:nvSpPr>
        <p:spPr>
          <a:xfrm>
            <a:off x="4362182" y="3399521"/>
            <a:ext cx="2704564" cy="3519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4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9ACAE8-6919-AA8F-FB89-E6F931BE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228662" cy="5583148"/>
          </a:xfrm>
        </p:spPr>
        <p:txBody>
          <a:bodyPr anchor="ctr">
            <a:normAutofit/>
          </a:bodyPr>
          <a:lstStyle/>
          <a:p>
            <a:pPr algn="ctr"/>
            <a:r>
              <a:rPr lang="fr-FR" b="1" dirty="0"/>
              <a:t>MESURES </a:t>
            </a:r>
            <a:r>
              <a:rPr lang="fr-FR" b="1" dirty="0" smtClean="0"/>
              <a:t>SALARIALES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MACRON/ </a:t>
            </a:r>
            <a:r>
              <a:rPr lang="fr-FR" b="1" dirty="0" smtClean="0"/>
              <a:t>NDIAYE</a:t>
            </a:r>
            <a:br>
              <a:rPr lang="fr-FR" b="1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AB1D5C-A1C9-C670-F0EA-8BBD6523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 dirty="0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="" xmlns:a16="http://schemas.microsoft.com/office/drawing/2014/main" id="{FBA6F760-EC8C-7C1D-F350-CD9D98E2E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684769"/>
              </p:ext>
            </p:extLst>
          </p:nvPr>
        </p:nvGraphicFramePr>
        <p:xfrm>
          <a:off x="4648017" y="640822"/>
          <a:ext cx="720054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0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9ACAE8-6919-AA8F-FB89-E6F931BE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228662" cy="5583148"/>
          </a:xfrm>
        </p:spPr>
        <p:txBody>
          <a:bodyPr anchor="ctr">
            <a:normAutofit/>
          </a:bodyPr>
          <a:lstStyle/>
          <a:p>
            <a:pPr algn="ctr"/>
            <a:r>
              <a:rPr lang="fr-FR" b="1" dirty="0" smtClean="0"/>
              <a:t>A. MESURES </a:t>
            </a:r>
            <a:r>
              <a:rPr lang="fr-FR" b="1" dirty="0"/>
              <a:t>SOCLE</a:t>
            </a:r>
            <a:br>
              <a:rPr lang="fr-FR" b="1" dirty="0"/>
            </a:br>
            <a:r>
              <a:rPr lang="fr-FR" b="1" dirty="0"/>
              <a:t>des mesures indemnitaires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1AB1D5C-A1C9-C670-F0EA-8BBD6523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 dirty="0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="" xmlns:a16="http://schemas.microsoft.com/office/drawing/2014/main" id="{FBA6F760-EC8C-7C1D-F350-CD9D98E2E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2532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0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77A147A-9ED8-46B4-8660-1B3C2AA88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B7724D-2916-295B-C10E-97937BC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B. MESURES </a:t>
            </a:r>
            <a:r>
              <a:rPr lang="fr-FR" b="1" dirty="0"/>
              <a:t>SOCLE</a:t>
            </a:r>
            <a:br>
              <a:rPr lang="fr-FR" b="1" dirty="0"/>
            </a:br>
            <a:r>
              <a:rPr lang="fr-FR" b="1" dirty="0"/>
              <a:t>des mesures de carrières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5D6C15A0-C087-4593-8414-2B4EC1CD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F5DD37F-709A-F73B-CBF5-892BDA93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r-FR" dirty="0"/>
              <a:t>Augmentation du ratio pour la Hors classe de 18 à 23% sur 3 ans (21% dès 2023, 22% en 2024) </a:t>
            </a:r>
          </a:p>
          <a:p>
            <a:r>
              <a:rPr lang="fr-FR" dirty="0"/>
              <a:t>Augmentation du contingentement à la classe ex pour 2023 à 10,5% </a:t>
            </a:r>
          </a:p>
          <a:p>
            <a:r>
              <a:rPr lang="fr-FR" dirty="0"/>
              <a:t>Passage à un taux </a:t>
            </a:r>
            <a:r>
              <a:rPr lang="fr-FR" dirty="0" smtClean="0"/>
              <a:t>promu.es/</a:t>
            </a:r>
            <a:r>
              <a:rPr lang="fr-FR" dirty="0" err="1" smtClean="0"/>
              <a:t>promouvables</a:t>
            </a:r>
            <a:r>
              <a:rPr lang="fr-FR" dirty="0" smtClean="0"/>
              <a:t> </a:t>
            </a:r>
            <a:r>
              <a:rPr lang="fr-FR" dirty="0"/>
              <a:t>dès </a:t>
            </a:r>
            <a:r>
              <a:rPr lang="fr-FR" dirty="0" smtClean="0"/>
              <a:t>2024</a:t>
            </a:r>
            <a:endParaRPr lang="fr-FR" dirty="0"/>
          </a:p>
          <a:p>
            <a:r>
              <a:rPr lang="fr-FR" dirty="0"/>
              <a:t>Linéarisation de l’échelon spécial dès 2023 pour les </a:t>
            </a:r>
            <a:r>
              <a:rPr lang="fr-FR" dirty="0" smtClean="0"/>
              <a:t>PEPS</a:t>
            </a:r>
            <a:endParaRPr lang="fr-FR" dirty="0"/>
          </a:p>
          <a:p>
            <a:r>
              <a:rPr lang="fr-FR" dirty="0"/>
              <a:t>Modification du décret de 51 pour amélioration de classement dans les différents corps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2790363-CC6B-1607-C81B-F4F7A2CD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12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B7724D-2916-295B-C10E-97937BC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Quels gains pour la hors classe ? </a:t>
            </a:r>
          </a:p>
        </p:txBody>
      </p: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="" xmlns:a16="http://schemas.microsoft.com/office/drawing/2014/main" id="{B13C6D50-389C-CEB8-3375-AC50ED284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368406"/>
              </p:ext>
            </p:extLst>
          </p:nvPr>
        </p:nvGraphicFramePr>
        <p:xfrm>
          <a:off x="4167272" y="795130"/>
          <a:ext cx="6805530" cy="5056650"/>
        </p:xfrm>
        <a:graphic>
          <a:graphicData uri="http://schemas.openxmlformats.org/drawingml/2006/table">
            <a:tbl>
              <a:tblPr/>
              <a:tblGrid>
                <a:gridCol w="1614870">
                  <a:extLst>
                    <a:ext uri="{9D8B030D-6E8A-4147-A177-3AD203B41FA5}">
                      <a16:colId xmlns="" xmlns:a16="http://schemas.microsoft.com/office/drawing/2014/main" val="3624772747"/>
                    </a:ext>
                  </a:extLst>
                </a:gridCol>
                <a:gridCol w="865110">
                  <a:extLst>
                    <a:ext uri="{9D8B030D-6E8A-4147-A177-3AD203B41FA5}">
                      <a16:colId xmlns="" xmlns:a16="http://schemas.microsoft.com/office/drawing/2014/main" val="1882214335"/>
                    </a:ext>
                  </a:extLst>
                </a:gridCol>
                <a:gridCol w="865110">
                  <a:extLst>
                    <a:ext uri="{9D8B030D-6E8A-4147-A177-3AD203B41FA5}">
                      <a16:colId xmlns="" xmlns:a16="http://schemas.microsoft.com/office/drawing/2014/main" val="3864657296"/>
                    </a:ext>
                  </a:extLst>
                </a:gridCol>
                <a:gridCol w="865110">
                  <a:extLst>
                    <a:ext uri="{9D8B030D-6E8A-4147-A177-3AD203B41FA5}">
                      <a16:colId xmlns="" xmlns:a16="http://schemas.microsoft.com/office/drawing/2014/main" val="2061281104"/>
                    </a:ext>
                  </a:extLst>
                </a:gridCol>
                <a:gridCol w="865110">
                  <a:extLst>
                    <a:ext uri="{9D8B030D-6E8A-4147-A177-3AD203B41FA5}">
                      <a16:colId xmlns="" xmlns:a16="http://schemas.microsoft.com/office/drawing/2014/main" val="150015444"/>
                    </a:ext>
                  </a:extLst>
                </a:gridCol>
                <a:gridCol w="865110">
                  <a:extLst>
                    <a:ext uri="{9D8B030D-6E8A-4147-A177-3AD203B41FA5}">
                      <a16:colId xmlns="" xmlns:a16="http://schemas.microsoft.com/office/drawing/2014/main" val="3589081835"/>
                    </a:ext>
                  </a:extLst>
                </a:gridCol>
                <a:gridCol w="865110">
                  <a:extLst>
                    <a:ext uri="{9D8B030D-6E8A-4147-A177-3AD203B41FA5}">
                      <a16:colId xmlns="" xmlns:a16="http://schemas.microsoft.com/office/drawing/2014/main" val="3452572023"/>
                    </a:ext>
                  </a:extLst>
                </a:gridCol>
              </a:tblGrid>
              <a:tr h="45626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8031081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Promouvables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6137795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9624455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Contingent 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8700280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366473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Contingent 2023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122493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7143269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Contingent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9893853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5483152"/>
                  </a:ext>
                </a:extLst>
              </a:tr>
              <a:tr h="4562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Contingent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800695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places gagnées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347627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2790363-CC6B-1607-C81B-F4F7A2CD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606085" y="6143223"/>
            <a:ext cx="580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 de promu.es à la Hors-Classe avec le ratio augmenté.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47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B7724D-2916-295B-C10E-97937BC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Quels gains pour l’échelon spécial? </a:t>
            </a:r>
          </a:p>
        </p:txBody>
      </p: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2790363-CC6B-1607-C81B-F4F7A2CD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1D305E0-767F-C7E9-F559-9FB7AA12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938" y="824248"/>
            <a:ext cx="6987861" cy="535271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Rappel des contingents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Gain entre le 4</a:t>
            </a:r>
            <a:r>
              <a:rPr lang="fr-FR" baseline="30000" dirty="0"/>
              <a:t>ème</a:t>
            </a:r>
            <a:r>
              <a:rPr lang="fr-FR" dirty="0"/>
              <a:t> échelon Classe exceptionnelle (830) et : </a:t>
            </a:r>
          </a:p>
          <a:p>
            <a:pPr marL="0" indent="0">
              <a:buNone/>
            </a:pPr>
            <a:r>
              <a:rPr lang="fr-FR" dirty="0"/>
              <a:t>HEA chevron 1 </a:t>
            </a:r>
            <a:r>
              <a:rPr lang="fr-FR" dirty="0" smtClean="0"/>
              <a:t>(890) </a:t>
            </a:r>
            <a:r>
              <a:rPr lang="fr-FR" dirty="0"/>
              <a:t>: 3492 euros annuels</a:t>
            </a:r>
          </a:p>
          <a:p>
            <a:pPr marL="0" indent="0">
              <a:buNone/>
            </a:pPr>
            <a:r>
              <a:rPr lang="fr-FR" dirty="0"/>
              <a:t>la HEA chevron 2 </a:t>
            </a:r>
            <a:r>
              <a:rPr lang="fr-FR" dirty="0" smtClean="0"/>
              <a:t>(925) </a:t>
            </a:r>
            <a:r>
              <a:rPr lang="fr-FR" dirty="0"/>
              <a:t>: 5529 euros annuels</a:t>
            </a:r>
          </a:p>
          <a:p>
            <a:pPr marL="0" indent="0">
              <a:buNone/>
            </a:pPr>
            <a:r>
              <a:rPr lang="fr-FR" dirty="0"/>
              <a:t>la HEA chevron 3 </a:t>
            </a:r>
            <a:r>
              <a:rPr lang="fr-FR" dirty="0" smtClean="0"/>
              <a:t>(972) </a:t>
            </a:r>
            <a:r>
              <a:rPr lang="fr-FR" dirty="0"/>
              <a:t>: 8264 euros </a:t>
            </a:r>
            <a:r>
              <a:rPr lang="fr-FR" dirty="0" smtClean="0"/>
              <a:t>annuels</a:t>
            </a:r>
          </a:p>
          <a:p>
            <a:pPr marL="0" indent="0">
              <a:buNone/>
            </a:pPr>
            <a:r>
              <a:rPr lang="fr-FR" dirty="0" smtClean="0"/>
              <a:t>1 an pour passer d’un chevron à l’autre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10215068-F540-0FC6-D98F-973366F0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1017"/>
              </p:ext>
            </p:extLst>
          </p:nvPr>
        </p:nvGraphicFramePr>
        <p:xfrm>
          <a:off x="4686108" y="1517265"/>
          <a:ext cx="4906010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="" xmlns:a16="http://schemas.microsoft.com/office/drawing/2014/main" val="1292426300"/>
                    </a:ext>
                  </a:extLst>
                </a:gridCol>
                <a:gridCol w="899795">
                  <a:extLst>
                    <a:ext uri="{9D8B030D-6E8A-4147-A177-3AD203B41FA5}">
                      <a16:colId xmlns="" xmlns:a16="http://schemas.microsoft.com/office/drawing/2014/main" val="56074229"/>
                    </a:ext>
                  </a:extLst>
                </a:gridCol>
                <a:gridCol w="989965">
                  <a:extLst>
                    <a:ext uri="{9D8B030D-6E8A-4147-A177-3AD203B41FA5}">
                      <a16:colId xmlns="" xmlns:a16="http://schemas.microsoft.com/office/drawing/2014/main" val="411284853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3784981679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887824355"/>
                    </a:ext>
                  </a:extLst>
                </a:gridCol>
              </a:tblGrid>
              <a:tr h="1701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Contingents de promotion 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à l'échelon spécial PEPS</a:t>
                      </a:r>
                      <a:endParaRPr lang="fr-FR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9123143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2018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2019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2020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2021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2022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40121815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149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148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203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115</a:t>
                      </a:r>
                      <a:endParaRPr lang="fr-FR" sz="14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178</a:t>
                      </a:r>
                      <a:endParaRPr lang="fr-FR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052241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4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77A147A-9ED8-46B4-8660-1B3C2AA88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6CAE4B-A158-EC95-FCF6-6F2C99F6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8" y="548640"/>
            <a:ext cx="3795170" cy="543153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MESURES SOCLE </a:t>
            </a:r>
            <a:br>
              <a:rPr lang="fr-FR" sz="4000" b="1" dirty="0"/>
            </a:br>
            <a:r>
              <a:rPr lang="fr-FR" sz="4000" b="1" dirty="0" smtClean="0"/>
              <a:t>APPRECIATIONS</a:t>
            </a:r>
            <a:br>
              <a:rPr lang="fr-FR" sz="4000" b="1" dirty="0" smtClean="0"/>
            </a:br>
            <a:r>
              <a:rPr lang="fr-FR" sz="4000" b="1" dirty="0" smtClean="0"/>
              <a:t>très différente entre indemnitaire et carrière</a:t>
            </a:r>
            <a:endParaRPr lang="fr-FR" sz="4000" b="1" dirty="0"/>
          </a:p>
        </p:txBody>
      </p:sp>
      <p:sp>
        <p:nvSpPr>
          <p:cNvPr id="11" name="sketch line">
            <a:extLst>
              <a:ext uri="{FF2B5EF4-FFF2-40B4-BE49-F238E27FC236}">
                <a16:creationId xmlns="" xmlns:a16="http://schemas.microsoft.com/office/drawing/2014/main" id="{5D6C15A0-C087-4593-8414-2B4EC1CD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519FBBC-9484-A189-6BD1-E714ADC3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465" y="1107376"/>
            <a:ext cx="6224335" cy="5431536"/>
          </a:xfrm>
        </p:spPr>
        <p:txBody>
          <a:bodyPr anchor="ctr">
            <a:normAutofit fontScale="85000" lnSpcReduction="20000"/>
          </a:bodyPr>
          <a:lstStyle/>
          <a:p>
            <a:r>
              <a:rPr lang="fr-FR" dirty="0" smtClean="0"/>
              <a:t>Mesures </a:t>
            </a:r>
            <a:r>
              <a:rPr lang="fr-FR" dirty="0"/>
              <a:t>indemnitaires dans ce cadre créent des inégalités entre les différentes </a:t>
            </a:r>
            <a:r>
              <a:rPr lang="fr-FR" dirty="0" smtClean="0"/>
              <a:t>fonctions/missions (personnels « oubliés » de ces mesures: notamment dans le supérieur)</a:t>
            </a:r>
          </a:p>
          <a:p>
            <a:r>
              <a:rPr lang="fr-FR" dirty="0" smtClean="0"/>
              <a:t>Mesures </a:t>
            </a:r>
            <a:r>
              <a:rPr lang="fr-FR" dirty="0"/>
              <a:t>indemnitaires avec la </a:t>
            </a:r>
            <a:r>
              <a:rPr lang="fr-FR" dirty="0" smtClean="0"/>
              <a:t>Prime d’Attractivité </a:t>
            </a:r>
            <a:r>
              <a:rPr lang="fr-FR" dirty="0"/>
              <a:t>fort aplatissement de la carrière entre échelon 4 et 7 environ 35 euros supplémentaires par passage d’échelon </a:t>
            </a:r>
          </a:p>
          <a:p>
            <a:r>
              <a:rPr lang="fr-FR" dirty="0"/>
              <a:t>ISOE reconnaissance du travail </a:t>
            </a:r>
            <a:r>
              <a:rPr lang="fr-FR" dirty="0" smtClean="0"/>
              <a:t>effectué</a:t>
            </a:r>
          </a:p>
          <a:p>
            <a:r>
              <a:rPr lang="fr-FR" b="1" dirty="0" smtClean="0"/>
              <a:t>Pas pris en compte pour le calcul de la pension </a:t>
            </a:r>
            <a:r>
              <a:rPr lang="fr-FR" dirty="0" smtClean="0"/>
              <a:t>(mais « retraite additionnelle de la Fonction Publique » très faible et par point) </a:t>
            </a:r>
          </a:p>
          <a:p>
            <a:r>
              <a:rPr lang="fr-FR" dirty="0" smtClean="0"/>
              <a:t>Les primes peuvent vite « être mangées » par l’inflation. Le collectif « nos services publics » analyse que 70% des personnels avec les primes ne progresseront pas réellement: </a:t>
            </a:r>
            <a:r>
              <a:rPr lang="fr-FR" dirty="0">
                <a:hlinkClick r:id="rId2"/>
              </a:rPr>
              <a:t>https://nosservicespublics.fr/point-carriere-enseignant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7B762B5-939A-2D94-B13B-55B40AC9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AD7409B-4553-44EB-9B26-5A3672F0CFC6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094476" y="418956"/>
            <a:ext cx="566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MESURES INDEMNITAIRES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230563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793</Words>
  <Application>Microsoft Office PowerPoint</Application>
  <PresentationFormat>Grand écran</PresentationFormat>
  <Paragraphs>197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Thème Office</vt:lpstr>
      <vt:lpstr>ANNONCES SALARIALES  Analyse et perspectives</vt:lpstr>
      <vt:lpstr>Présentation PowerPoint</vt:lpstr>
      <vt:lpstr>CONTEXTE</vt:lpstr>
      <vt:lpstr>MESURES SALARIALES MACRON/ NDIAYE  </vt:lpstr>
      <vt:lpstr>A. MESURES SOCLE des mesures indemnitaires </vt:lpstr>
      <vt:lpstr>B. MESURES SOCLE des mesures de carrières </vt:lpstr>
      <vt:lpstr>Quels gains pour la hors classe ? </vt:lpstr>
      <vt:lpstr>Quels gains pour l’échelon spécial? </vt:lpstr>
      <vt:lpstr>MESURES SOCLE  APPRECIATIONS très différente entre indemnitaire et carrière</vt:lpstr>
      <vt:lpstr>MESURES SOCLE  APPRECIATIONS sur mesure de carrière</vt:lpstr>
      <vt:lpstr>PACTE : MISE EN OEUVRE</vt:lpstr>
      <vt:lpstr>LE PACTE: LES MISSIONS</vt:lpstr>
      <vt:lpstr>LE PACTE: LE DISPOSITIF </vt:lpstr>
      <vt:lpstr>MESURES PACTE : CONSEQUENCES </vt:lpstr>
      <vt:lpstr>LE PACTE: LES ETAPES AU NIVEAU DE L’EPLE (schéma ministère, préparé en amont par un cabinet de conseil?) </vt:lpstr>
      <vt:lpstr>Une « heure pacte » combien ça paie?</vt:lpstr>
      <vt:lpstr>PACTE LP </vt:lpstr>
      <vt:lpstr>LE PACTE LP: LES MISSIONS </vt:lpstr>
      <vt:lpstr>ANALYSE MESURES PACTE </vt:lpstr>
      <vt:lpstr>ACTIVITE SYNDICALE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ANNONCES SALARIALES  Quelle activité syndicale ?</dc:title>
  <dc:creator>coralie</dc:creator>
  <cp:lastModifiedBy>Utilisateur Windows</cp:lastModifiedBy>
  <cp:revision>32</cp:revision>
  <cp:lastPrinted>2023-05-26T07:06:35Z</cp:lastPrinted>
  <dcterms:created xsi:type="dcterms:W3CDTF">2023-05-10T14:56:05Z</dcterms:created>
  <dcterms:modified xsi:type="dcterms:W3CDTF">2023-05-30T13:24:53Z</dcterms:modified>
</cp:coreProperties>
</file>